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40"/>
  </p:notesMasterIdLst>
  <p:sldIdLst>
    <p:sldId id="288" r:id="rId2"/>
    <p:sldId id="256" r:id="rId3"/>
    <p:sldId id="260" r:id="rId4"/>
    <p:sldId id="257" r:id="rId5"/>
    <p:sldId id="291" r:id="rId6"/>
    <p:sldId id="258" r:id="rId7"/>
    <p:sldId id="259" r:id="rId8"/>
    <p:sldId id="261" r:id="rId9"/>
    <p:sldId id="262" r:id="rId10"/>
    <p:sldId id="263" r:id="rId11"/>
    <p:sldId id="264" r:id="rId12"/>
    <p:sldId id="265" r:id="rId13"/>
    <p:sldId id="266" r:id="rId14"/>
    <p:sldId id="268" r:id="rId15"/>
    <p:sldId id="267" r:id="rId16"/>
    <p:sldId id="269" r:id="rId17"/>
    <p:sldId id="270" r:id="rId18"/>
    <p:sldId id="273" r:id="rId19"/>
    <p:sldId id="274" r:id="rId20"/>
    <p:sldId id="271" r:id="rId21"/>
    <p:sldId id="272" r:id="rId22"/>
    <p:sldId id="275" r:id="rId23"/>
    <p:sldId id="276" r:id="rId24"/>
    <p:sldId id="277" r:id="rId25"/>
    <p:sldId id="278" r:id="rId26"/>
    <p:sldId id="279" r:id="rId27"/>
    <p:sldId id="280" r:id="rId28"/>
    <p:sldId id="281" r:id="rId29"/>
    <p:sldId id="292" r:id="rId30"/>
    <p:sldId id="293" r:id="rId31"/>
    <p:sldId id="282" r:id="rId32"/>
    <p:sldId id="283" r:id="rId33"/>
    <p:sldId id="284" r:id="rId34"/>
    <p:sldId id="285" r:id="rId35"/>
    <p:sldId id="286" r:id="rId36"/>
    <p:sldId id="287" r:id="rId37"/>
    <p:sldId id="289" r:id="rId38"/>
    <p:sldId id="290" r:id="rId39"/>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6600"/>
    <a:srgbClr val="FF9900"/>
    <a:srgbClr val="000000"/>
    <a:srgbClr val="333333"/>
    <a:srgbClr val="292929"/>
    <a:srgbClr val="1C1C1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06" autoAdjust="0"/>
  </p:normalViewPr>
  <p:slideViewPr>
    <p:cSldViewPr snapToGrid="0" snapToObjects="1">
      <p:cViewPr varScale="1">
        <p:scale>
          <a:sx n="71" d="100"/>
          <a:sy n="71" d="100"/>
        </p:scale>
        <p:origin x="44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200"/>
            </a:lvl1pPr>
          </a:lstStyle>
          <a:p>
            <a:endParaRPr lang="en-US" altLang="ja-JP"/>
          </a:p>
        </p:txBody>
      </p:sp>
      <p:sp>
        <p:nvSpPr>
          <p:cNvPr id="135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200"/>
            </a:lvl1pPr>
          </a:lstStyle>
          <a:p>
            <a:endParaRPr lang="en-US" altLang="ja-JP"/>
          </a:p>
        </p:txBody>
      </p:sp>
      <p:sp>
        <p:nvSpPr>
          <p:cNvPr id="135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5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5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1" sz="1200"/>
            </a:lvl1pPr>
          </a:lstStyle>
          <a:p>
            <a:endParaRPr lang="en-US" altLang="ja-JP"/>
          </a:p>
        </p:txBody>
      </p:sp>
      <p:sp>
        <p:nvSpPr>
          <p:cNvPr id="135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1" sz="1200"/>
            </a:lvl1pPr>
          </a:lstStyle>
          <a:p>
            <a:fld id="{1D47FCC2-8F8F-4F8B-8D86-690614158186}" type="slidenum">
              <a:rPr lang="en-US" altLang="ja-JP"/>
              <a:pPr/>
              <a:t>‹#›</a:t>
            </a:fld>
            <a:endParaRPr lang="en-US" altLang="ja-JP"/>
          </a:p>
        </p:txBody>
      </p:sp>
    </p:spTree>
    <p:extLst>
      <p:ext uri="{BB962C8B-B14F-4D97-AF65-F5344CB8AC3E}">
        <p14:creationId xmlns:p14="http://schemas.microsoft.com/office/powerpoint/2010/main" val="23859196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4346E-3D64-49C8-87F7-AE36775F448A}" type="slidenum">
              <a:rPr lang="en-US" altLang="ja-JP"/>
              <a:pPr/>
              <a:t>1</a:t>
            </a:fld>
            <a:endParaRPr lang="en-US" altLang="ja-JP"/>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28976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49A5B-FA6A-476C-BF28-EF4FC9FF24E0}" type="slidenum">
              <a:rPr lang="en-US" altLang="ja-JP"/>
              <a:pPr/>
              <a:t>11</a:t>
            </a:fld>
            <a:endParaRPr lang="en-US" altLang="ja-JP"/>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22922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BE1536-2CE7-4E86-9BC9-D1CECF90D43E}" type="slidenum">
              <a:rPr lang="en-US" altLang="ja-JP"/>
              <a:pPr/>
              <a:t>12</a:t>
            </a:fld>
            <a:endParaRPr lang="en-US" altLang="ja-JP"/>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2567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50EE2-3AD7-46D0-90A9-495B065A4814}" type="slidenum">
              <a:rPr lang="en-US" altLang="ja-JP"/>
              <a:pPr/>
              <a:t>13</a:t>
            </a:fld>
            <a:endParaRPr lang="en-US" altLang="ja-JP"/>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271874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1E2FE1-5307-411F-A723-645EB7EB6F24}" type="slidenum">
              <a:rPr lang="en-US" altLang="ja-JP"/>
              <a:pPr/>
              <a:t>14</a:t>
            </a:fld>
            <a:endParaRPr lang="en-US" altLang="ja-JP"/>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428701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37443-1585-441C-9404-48D94E9A1EDA}" type="slidenum">
              <a:rPr lang="en-US" altLang="ja-JP"/>
              <a:pPr/>
              <a:t>15</a:t>
            </a:fld>
            <a:endParaRPr lang="en-US" altLang="ja-JP"/>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57953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43C47-EBE4-44CB-953C-8A5569E6F0FE}" type="slidenum">
              <a:rPr lang="en-US" altLang="ja-JP"/>
              <a:pPr/>
              <a:t>16</a:t>
            </a:fld>
            <a:endParaRPr lang="en-US" altLang="ja-JP"/>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62769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D3C47-6113-4C4F-A9A5-516527544969}" type="slidenum">
              <a:rPr lang="en-US" altLang="ja-JP"/>
              <a:pPr/>
              <a:t>17</a:t>
            </a:fld>
            <a:endParaRPr lang="en-US" altLang="ja-JP"/>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31677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4C859-60A1-4427-B04E-15A431BE8DBD}" type="slidenum">
              <a:rPr lang="en-US" altLang="ja-JP"/>
              <a:pPr/>
              <a:t>18</a:t>
            </a:fld>
            <a:endParaRPr lang="en-US" altLang="ja-JP"/>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47998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34A2B-7B84-420F-BA7A-D2F1482016FD}" type="slidenum">
              <a:rPr lang="en-US" altLang="ja-JP"/>
              <a:pPr/>
              <a:t>19</a:t>
            </a:fld>
            <a:endParaRPr lang="en-US" altLang="ja-JP"/>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469504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59125B-99FB-4FC4-91AA-FD44A1F69C74}" type="slidenum">
              <a:rPr lang="en-US" altLang="ja-JP"/>
              <a:pPr/>
              <a:t>20</a:t>
            </a:fld>
            <a:endParaRPr lang="en-US" altLang="ja-JP"/>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87439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2E1F70-AF88-4CA6-B5B9-3DEADE5FF2FB}" type="slidenum">
              <a:rPr lang="en-US" altLang="ja-JP"/>
              <a:pPr/>
              <a:t>2</a:t>
            </a:fld>
            <a:endParaRPr lang="en-US" altLang="ja-JP"/>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9078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B7A61-4CC9-436A-BE67-6141E1A64157}" type="slidenum">
              <a:rPr lang="en-US" altLang="ja-JP"/>
              <a:pPr/>
              <a:t>21</a:t>
            </a:fld>
            <a:endParaRPr lang="en-US" altLang="ja-JP"/>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386534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9A03A-BD62-4CB9-80EF-EC8DE7F8CFC2}" type="slidenum">
              <a:rPr lang="en-US" altLang="ja-JP"/>
              <a:pPr/>
              <a:t>22</a:t>
            </a:fld>
            <a:endParaRPr lang="en-US" altLang="ja-JP"/>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4939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A8A9C-0637-4069-9780-5C6137DB1E40}" type="slidenum">
              <a:rPr lang="en-US" altLang="ja-JP"/>
              <a:pPr/>
              <a:t>23</a:t>
            </a:fld>
            <a:endParaRPr lang="en-US" altLang="ja-JP"/>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31932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528305-2C23-4113-AAC7-6127038C0486}" type="slidenum">
              <a:rPr lang="en-US" altLang="ja-JP"/>
              <a:pPr/>
              <a:t>24</a:t>
            </a:fld>
            <a:endParaRPr lang="en-US" altLang="ja-JP"/>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083772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8F023-FB1C-410A-B414-11D053E2BBD0}" type="slidenum">
              <a:rPr lang="en-US" altLang="ja-JP"/>
              <a:pPr/>
              <a:t>25</a:t>
            </a:fld>
            <a:endParaRPr lang="en-US" altLang="ja-JP"/>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31220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825F2-712C-4C39-8B6D-41EB4003E62B}" type="slidenum">
              <a:rPr lang="en-US" altLang="ja-JP"/>
              <a:pPr/>
              <a:t>26</a:t>
            </a:fld>
            <a:endParaRPr lang="en-US" altLang="ja-JP"/>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732273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3A075-F133-48F8-8F0B-BC9D20298992}" type="slidenum">
              <a:rPr lang="en-US" altLang="ja-JP"/>
              <a:pPr/>
              <a:t>27</a:t>
            </a:fld>
            <a:endParaRPr lang="en-US" altLang="ja-JP"/>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330485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835BB5-BDE2-4ED1-9E04-E854E97B982D}" type="slidenum">
              <a:rPr lang="en-US" altLang="ja-JP"/>
              <a:pPr/>
              <a:t>28</a:t>
            </a:fld>
            <a:endParaRPr lang="en-US" altLang="ja-JP"/>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489906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26FE74-BDDC-4FD6-84BE-E9D536E1E094}" type="slidenum">
              <a:rPr lang="en-US" altLang="ja-JP"/>
              <a:pPr/>
              <a:t>31</a:t>
            </a:fld>
            <a:endParaRPr lang="en-US" altLang="ja-JP"/>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572692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2A8456-E0DC-4AC2-827A-5728F8BAD50D}" type="slidenum">
              <a:rPr lang="en-US" altLang="ja-JP"/>
              <a:pPr/>
              <a:t>32</a:t>
            </a:fld>
            <a:endParaRPr lang="en-US" altLang="ja-JP"/>
          </a:p>
        </p:txBody>
      </p:sp>
      <p:sp>
        <p:nvSpPr>
          <p:cNvPr id="164866" name="Rectangle 2"/>
          <p:cNvSpPr>
            <a:spLocks noRo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78910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32315B-CFD1-4D71-97B1-68CBDF47674D}" type="slidenum">
              <a:rPr lang="en-US" altLang="ja-JP"/>
              <a:pPr/>
              <a:t>3</a:t>
            </a:fld>
            <a:endParaRPr lang="en-US" altLang="ja-JP"/>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451332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80D36-2690-4196-A966-559C828FAA1C}" type="slidenum">
              <a:rPr lang="en-US" altLang="ja-JP"/>
              <a:pPr/>
              <a:t>33</a:t>
            </a:fld>
            <a:endParaRPr lang="en-US" altLang="ja-JP"/>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7677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E9764-32C4-459D-9B23-FC048AAE98F4}" type="slidenum">
              <a:rPr lang="en-US" altLang="ja-JP"/>
              <a:pPr/>
              <a:t>34</a:t>
            </a:fld>
            <a:endParaRPr lang="en-US" altLang="ja-JP"/>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921634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2AC9E6-6CDD-4DDD-ADA1-B7EBA0AB67E9}" type="slidenum">
              <a:rPr lang="en-US" altLang="ja-JP"/>
              <a:pPr/>
              <a:t>35</a:t>
            </a:fld>
            <a:endParaRPr lang="en-US" altLang="ja-JP"/>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24224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3E0421-BB0B-45B9-8909-EAC7CA9FEC2E}" type="slidenum">
              <a:rPr lang="en-US" altLang="ja-JP"/>
              <a:pPr/>
              <a:t>36</a:t>
            </a:fld>
            <a:endParaRPr lang="en-US" altLang="ja-JP"/>
          </a:p>
        </p:txBody>
      </p:sp>
      <p:sp>
        <p:nvSpPr>
          <p:cNvPr id="168962" name="Rectangle 2"/>
          <p:cNvSpPr>
            <a:spLocks noRo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88454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DF591B-C656-42DB-986D-E26985FFD720}" type="slidenum">
              <a:rPr lang="en-US" altLang="ja-JP"/>
              <a:pPr/>
              <a:t>4</a:t>
            </a:fld>
            <a:endParaRPr lang="en-US" altLang="ja-JP"/>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49347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1BC94-E572-49EF-AA00-C54FABC6A2EF}" type="slidenum">
              <a:rPr lang="en-US" altLang="ja-JP"/>
              <a:pPr/>
              <a:t>6</a:t>
            </a:fld>
            <a:endParaRPr lang="en-US" altLang="ja-JP"/>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88533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95777-6785-464F-83F9-9E4E47F167E4}" type="slidenum">
              <a:rPr lang="en-US" altLang="ja-JP"/>
              <a:pPr/>
              <a:t>7</a:t>
            </a:fld>
            <a:endParaRPr lang="en-US" altLang="ja-JP"/>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60642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3839E-32B4-4759-B6E7-9907A22A556C}" type="slidenum">
              <a:rPr lang="en-US" altLang="ja-JP"/>
              <a:pPr/>
              <a:t>8</a:t>
            </a:fld>
            <a:endParaRPr lang="en-US" altLang="ja-JP"/>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59159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4F125-179A-4C5A-9DE1-4C8BB73DF5F9}" type="slidenum">
              <a:rPr lang="en-US" altLang="ja-JP"/>
              <a:pPr/>
              <a:t>9</a:t>
            </a:fld>
            <a:endParaRPr lang="en-US" altLang="ja-JP"/>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3054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2CA67-0473-4C50-807D-ED22668F52AD}" type="slidenum">
              <a:rPr lang="en-US" altLang="ja-JP"/>
              <a:pPr/>
              <a:t>10</a:t>
            </a:fld>
            <a:endParaRPr lang="en-US" altLang="ja-JP"/>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14182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30050" name="Group 2"/>
          <p:cNvGrpSpPr>
            <a:grpSpLocks/>
          </p:cNvGrpSpPr>
          <p:nvPr/>
        </p:nvGrpSpPr>
        <p:grpSpPr bwMode="auto">
          <a:xfrm>
            <a:off x="319088" y="1752600"/>
            <a:ext cx="8824912" cy="5129213"/>
            <a:chOff x="201" y="1104"/>
            <a:chExt cx="5559" cy="3231"/>
          </a:xfrm>
        </p:grpSpPr>
        <p:sp>
          <p:nvSpPr>
            <p:cNvPr id="130051" name="Freeform 3"/>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0052" name="Freeform 4"/>
            <p:cNvSpPr>
              <a:spLocks/>
            </p:cNvSpPr>
            <p:nvPr/>
          </p:nvSpPr>
          <p:spPr bwMode="ltGray">
            <a:xfrm>
              <a:off x="528" y="2400"/>
              <a:ext cx="5232" cy="1920"/>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30053" name="Freeform 5"/>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30054" name="Freeform 6"/>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30055" name="Freeform 7"/>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30056" name="Freeform 8"/>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30057" name="Rectangle 9"/>
          <p:cNvSpPr>
            <a:spLocks noGrp="1" noChangeArrowheads="1"/>
          </p:cNvSpPr>
          <p:nvPr>
            <p:ph type="ctrTitle" sz="quarter"/>
          </p:nvPr>
        </p:nvSpPr>
        <p:spPr>
          <a:xfrm>
            <a:off x="990600" y="1905000"/>
            <a:ext cx="7772400" cy="1736725"/>
          </a:xfrm>
        </p:spPr>
        <p:txBody>
          <a:bodyPr anchor="t"/>
          <a:lstStyle>
            <a:lvl1pPr>
              <a:defRPr/>
            </a:lvl1pPr>
          </a:lstStyle>
          <a:p>
            <a:pPr lvl="0"/>
            <a:r>
              <a:rPr lang="ja-JP" altLang="en-US" noProof="0" smtClean="0"/>
              <a:t>マスタ タイトルの書式設定</a:t>
            </a:r>
          </a:p>
        </p:txBody>
      </p:sp>
      <p:sp>
        <p:nvSpPr>
          <p:cNvPr id="130058" name="Rectangle 10"/>
          <p:cNvSpPr>
            <a:spLocks noGrp="1" noChangeArrowheads="1"/>
          </p:cNvSpPr>
          <p:nvPr>
            <p:ph type="subTitle" sz="quarter" idx="1"/>
          </p:nvPr>
        </p:nvSpPr>
        <p:spPr>
          <a:xfrm>
            <a:off x="990600" y="3962400"/>
            <a:ext cx="6781800" cy="1752600"/>
          </a:xfrm>
        </p:spPr>
        <p:txBody>
          <a:bodyPr/>
          <a:lstStyle>
            <a:lvl1pPr marL="0" indent="0" algn="ctr">
              <a:buFont typeface="Wingdings" panose="05000000000000000000" pitchFamily="2" charset="2"/>
              <a:buNone/>
              <a:defRPr/>
            </a:lvl1pPr>
          </a:lstStyle>
          <a:p>
            <a:pPr lvl="0"/>
            <a:r>
              <a:rPr lang="ja-JP" altLang="en-US" noProof="0" smtClean="0"/>
              <a:t>マスタ サブタイトルの書式設定</a:t>
            </a:r>
          </a:p>
        </p:txBody>
      </p:sp>
      <p:sp>
        <p:nvSpPr>
          <p:cNvPr id="130059" name="Rectangle 11"/>
          <p:cNvSpPr>
            <a:spLocks noGrp="1" noChangeArrowheads="1"/>
          </p:cNvSpPr>
          <p:nvPr>
            <p:ph type="dt" sz="quarter" idx="2"/>
          </p:nvPr>
        </p:nvSpPr>
        <p:spPr>
          <a:xfrm>
            <a:off x="990600" y="6245225"/>
            <a:ext cx="1901825" cy="476250"/>
          </a:xfrm>
        </p:spPr>
        <p:txBody>
          <a:bodyPr/>
          <a:lstStyle>
            <a:lvl1pPr>
              <a:defRPr/>
            </a:lvl1pPr>
          </a:lstStyle>
          <a:p>
            <a:endParaRPr lang="en-US" altLang="ja-JP"/>
          </a:p>
        </p:txBody>
      </p:sp>
      <p:sp>
        <p:nvSpPr>
          <p:cNvPr id="130060" name="Rectangle 12"/>
          <p:cNvSpPr>
            <a:spLocks noGrp="1" noChangeArrowheads="1"/>
          </p:cNvSpPr>
          <p:nvPr>
            <p:ph type="ftr" sz="quarter" idx="3"/>
          </p:nvPr>
        </p:nvSpPr>
        <p:spPr>
          <a:xfrm>
            <a:off x="3468688" y="6245225"/>
            <a:ext cx="2895600" cy="476250"/>
          </a:xfrm>
        </p:spPr>
        <p:txBody>
          <a:bodyPr/>
          <a:lstStyle>
            <a:lvl1pPr>
              <a:defRPr/>
            </a:lvl1pPr>
          </a:lstStyle>
          <a:p>
            <a:endParaRPr lang="en-US" altLang="ja-JP"/>
          </a:p>
        </p:txBody>
      </p:sp>
      <p:sp>
        <p:nvSpPr>
          <p:cNvPr id="130061" name="Rectangle 13"/>
          <p:cNvSpPr>
            <a:spLocks noGrp="1" noChangeArrowheads="1"/>
          </p:cNvSpPr>
          <p:nvPr>
            <p:ph type="sldNum" sz="quarter" idx="4"/>
          </p:nvPr>
        </p:nvSpPr>
        <p:spPr/>
        <p:txBody>
          <a:bodyPr/>
          <a:lstStyle>
            <a:lvl1pPr>
              <a:defRPr/>
            </a:lvl1pPr>
          </a:lstStyle>
          <a:p>
            <a:fld id="{2D07DA92-80EF-4055-A7F6-519689CCCAE6}"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0104305-AA10-4B95-BE48-D2BD416F75E4}" type="slidenum">
              <a:rPr lang="en-US" altLang="ja-JP"/>
              <a:pPr/>
              <a:t>‹#›</a:t>
            </a:fld>
            <a:endParaRPr lang="en-US" altLang="ja-JP"/>
          </a:p>
        </p:txBody>
      </p:sp>
    </p:spTree>
    <p:extLst>
      <p:ext uri="{BB962C8B-B14F-4D97-AF65-F5344CB8AC3E}">
        <p14:creationId xmlns:p14="http://schemas.microsoft.com/office/powerpoint/2010/main" val="69060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244475"/>
            <a:ext cx="2097087"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44475"/>
            <a:ext cx="6138863"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25B7B7D-7686-4E75-A53F-2B0DD3994C10}" type="slidenum">
              <a:rPr lang="en-US" altLang="ja-JP"/>
              <a:pPr/>
              <a:t>‹#›</a:t>
            </a:fld>
            <a:endParaRPr lang="en-US" altLang="ja-JP"/>
          </a:p>
        </p:txBody>
      </p:sp>
    </p:spTree>
    <p:extLst>
      <p:ext uri="{BB962C8B-B14F-4D97-AF65-F5344CB8AC3E}">
        <p14:creationId xmlns:p14="http://schemas.microsoft.com/office/powerpoint/2010/main" val="3510304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44475"/>
            <a:ext cx="8385175" cy="14319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838200" y="19050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918075" y="19050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838200" y="40767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918075" y="40767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838200" y="6245225"/>
            <a:ext cx="1901825" cy="476250"/>
          </a:xfrm>
        </p:spPr>
        <p:txBody>
          <a:bodyPr/>
          <a:lstStyle>
            <a:lvl1pPr>
              <a:defRPr/>
            </a:lvl1pPr>
          </a:lstStyle>
          <a:p>
            <a:endParaRPr lang="en-US" altLang="ja-JP"/>
          </a:p>
        </p:txBody>
      </p:sp>
      <p:sp>
        <p:nvSpPr>
          <p:cNvPr id="8" name="フッター プレースホルダー 7"/>
          <p:cNvSpPr>
            <a:spLocks noGrp="1"/>
          </p:cNvSpPr>
          <p:nvPr>
            <p:ph type="ftr" sz="quarter" idx="11"/>
          </p:nvPr>
        </p:nvSpPr>
        <p:spPr>
          <a:xfrm>
            <a:off x="3429000" y="6245225"/>
            <a:ext cx="2895600" cy="476250"/>
          </a:xfrm>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a:xfrm>
            <a:off x="6937375" y="6245225"/>
            <a:ext cx="1901825" cy="476250"/>
          </a:xfrm>
        </p:spPr>
        <p:txBody>
          <a:bodyPr/>
          <a:lstStyle>
            <a:lvl1pPr>
              <a:defRPr/>
            </a:lvl1pPr>
          </a:lstStyle>
          <a:p>
            <a:fld id="{662642CD-5182-45FC-9EDC-4F60EDBBF801}" type="slidenum">
              <a:rPr lang="en-US" altLang="ja-JP"/>
              <a:pPr/>
              <a:t>‹#›</a:t>
            </a:fld>
            <a:endParaRPr lang="en-US" altLang="ja-JP"/>
          </a:p>
        </p:txBody>
      </p:sp>
    </p:spTree>
    <p:extLst>
      <p:ext uri="{BB962C8B-B14F-4D97-AF65-F5344CB8AC3E}">
        <p14:creationId xmlns:p14="http://schemas.microsoft.com/office/powerpoint/2010/main" val="45623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4475"/>
            <a:ext cx="8385175" cy="143192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38200" y="1905000"/>
            <a:ext cx="3927475" cy="41910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918075" y="19050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918075" y="4076700"/>
            <a:ext cx="3927475" cy="20193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838200" y="6245225"/>
            <a:ext cx="1901825" cy="476250"/>
          </a:xfrm>
        </p:spPr>
        <p:txBody>
          <a:bodyPr/>
          <a:lstStyle>
            <a:lvl1pPr>
              <a:defRPr/>
            </a:lvl1pPr>
          </a:lstStyle>
          <a:p>
            <a:endParaRPr lang="en-US" altLang="ja-JP"/>
          </a:p>
        </p:txBody>
      </p:sp>
      <p:sp>
        <p:nvSpPr>
          <p:cNvPr id="7" name="フッター プレースホルダー 6"/>
          <p:cNvSpPr>
            <a:spLocks noGrp="1"/>
          </p:cNvSpPr>
          <p:nvPr>
            <p:ph type="ftr" sz="quarter" idx="11"/>
          </p:nvPr>
        </p:nvSpPr>
        <p:spPr>
          <a:xfrm>
            <a:off x="3429000" y="6245225"/>
            <a:ext cx="2895600" cy="47625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6937375" y="6245225"/>
            <a:ext cx="1901825" cy="476250"/>
          </a:xfrm>
        </p:spPr>
        <p:txBody>
          <a:bodyPr/>
          <a:lstStyle>
            <a:lvl1pPr>
              <a:defRPr/>
            </a:lvl1pPr>
          </a:lstStyle>
          <a:p>
            <a:fld id="{17E62A2D-C808-4E73-96A5-AD152265131B}" type="slidenum">
              <a:rPr lang="en-US" altLang="ja-JP"/>
              <a:pPr/>
              <a:t>‹#›</a:t>
            </a:fld>
            <a:endParaRPr lang="en-US" altLang="ja-JP"/>
          </a:p>
        </p:txBody>
      </p:sp>
    </p:spTree>
    <p:extLst>
      <p:ext uri="{BB962C8B-B14F-4D97-AF65-F5344CB8AC3E}">
        <p14:creationId xmlns:p14="http://schemas.microsoft.com/office/powerpoint/2010/main" val="150084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2A01C73-91D2-487B-93E4-92F49C7331B8}" type="slidenum">
              <a:rPr lang="en-US" altLang="ja-JP"/>
              <a:pPr/>
              <a:t>‹#›</a:t>
            </a:fld>
            <a:endParaRPr lang="en-US" altLang="ja-JP"/>
          </a:p>
        </p:txBody>
      </p:sp>
    </p:spTree>
    <p:extLst>
      <p:ext uri="{BB962C8B-B14F-4D97-AF65-F5344CB8AC3E}">
        <p14:creationId xmlns:p14="http://schemas.microsoft.com/office/powerpoint/2010/main" val="137256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6AF150F-A385-4140-9958-A079B7B9D895}" type="slidenum">
              <a:rPr lang="en-US" altLang="ja-JP"/>
              <a:pPr/>
              <a:t>‹#›</a:t>
            </a:fld>
            <a:endParaRPr lang="en-US" altLang="ja-JP"/>
          </a:p>
        </p:txBody>
      </p:sp>
    </p:spTree>
    <p:extLst>
      <p:ext uri="{BB962C8B-B14F-4D97-AF65-F5344CB8AC3E}">
        <p14:creationId xmlns:p14="http://schemas.microsoft.com/office/powerpoint/2010/main" val="196313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838200" y="1905000"/>
            <a:ext cx="3927475" cy="41910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918075" y="1905000"/>
            <a:ext cx="3927475" cy="41910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2E6568E-329D-4B9A-A6E0-A314793C1B8E}" type="slidenum">
              <a:rPr lang="en-US" altLang="ja-JP"/>
              <a:pPr/>
              <a:t>‹#›</a:t>
            </a:fld>
            <a:endParaRPr lang="en-US" altLang="ja-JP"/>
          </a:p>
        </p:txBody>
      </p:sp>
    </p:spTree>
    <p:extLst>
      <p:ext uri="{BB962C8B-B14F-4D97-AF65-F5344CB8AC3E}">
        <p14:creationId xmlns:p14="http://schemas.microsoft.com/office/powerpoint/2010/main" val="141007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26A7CB24-6137-4DDC-A36A-BC0A83C8084A}" type="slidenum">
              <a:rPr lang="en-US" altLang="ja-JP"/>
              <a:pPr/>
              <a:t>‹#›</a:t>
            </a:fld>
            <a:endParaRPr lang="en-US" altLang="ja-JP"/>
          </a:p>
        </p:txBody>
      </p:sp>
    </p:spTree>
    <p:extLst>
      <p:ext uri="{BB962C8B-B14F-4D97-AF65-F5344CB8AC3E}">
        <p14:creationId xmlns:p14="http://schemas.microsoft.com/office/powerpoint/2010/main" val="1878966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F7FE5CA8-EC69-4726-A9EB-F2F543A2B1E4}" type="slidenum">
              <a:rPr lang="en-US" altLang="ja-JP"/>
              <a:pPr/>
              <a:t>‹#›</a:t>
            </a:fld>
            <a:endParaRPr lang="en-US" altLang="ja-JP"/>
          </a:p>
        </p:txBody>
      </p:sp>
    </p:spTree>
    <p:extLst>
      <p:ext uri="{BB962C8B-B14F-4D97-AF65-F5344CB8AC3E}">
        <p14:creationId xmlns:p14="http://schemas.microsoft.com/office/powerpoint/2010/main" val="180455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02FDC52B-9EAA-445F-9D0C-895680CF8EC4}" type="slidenum">
              <a:rPr lang="en-US" altLang="ja-JP"/>
              <a:pPr/>
              <a:t>‹#›</a:t>
            </a:fld>
            <a:endParaRPr lang="en-US" altLang="ja-JP"/>
          </a:p>
        </p:txBody>
      </p:sp>
    </p:spTree>
    <p:extLst>
      <p:ext uri="{BB962C8B-B14F-4D97-AF65-F5344CB8AC3E}">
        <p14:creationId xmlns:p14="http://schemas.microsoft.com/office/powerpoint/2010/main" val="24200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C194A49-74EF-4BFA-9284-805C3D72C3AD}" type="slidenum">
              <a:rPr lang="en-US" altLang="ja-JP"/>
              <a:pPr/>
              <a:t>‹#›</a:t>
            </a:fld>
            <a:endParaRPr lang="en-US" altLang="ja-JP"/>
          </a:p>
        </p:txBody>
      </p:sp>
    </p:spTree>
    <p:extLst>
      <p:ext uri="{BB962C8B-B14F-4D97-AF65-F5344CB8AC3E}">
        <p14:creationId xmlns:p14="http://schemas.microsoft.com/office/powerpoint/2010/main" val="356443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E8A2A92-A165-409D-B421-B1744C55DBA8}" type="slidenum">
              <a:rPr lang="en-US" altLang="ja-JP"/>
              <a:pPr/>
              <a:t>‹#›</a:t>
            </a:fld>
            <a:endParaRPr lang="en-US" altLang="ja-JP"/>
          </a:p>
        </p:txBody>
      </p:sp>
    </p:spTree>
    <p:extLst>
      <p:ext uri="{BB962C8B-B14F-4D97-AF65-F5344CB8AC3E}">
        <p14:creationId xmlns:p14="http://schemas.microsoft.com/office/powerpoint/2010/main" val="141297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29026" name="Group 2"/>
          <p:cNvGrpSpPr>
            <a:grpSpLocks/>
          </p:cNvGrpSpPr>
          <p:nvPr/>
        </p:nvGrpSpPr>
        <p:grpSpPr bwMode="auto">
          <a:xfrm>
            <a:off x="319088" y="1828800"/>
            <a:ext cx="8824912" cy="5029200"/>
            <a:chOff x="201" y="1152"/>
            <a:chExt cx="5559" cy="3168"/>
          </a:xfrm>
        </p:grpSpPr>
        <p:sp>
          <p:nvSpPr>
            <p:cNvPr id="129027" name="Freeform 3"/>
            <p:cNvSpPr>
              <a:spLocks/>
            </p:cNvSpPr>
            <p:nvPr/>
          </p:nvSpPr>
          <p:spPr bwMode="ltGray">
            <a:xfrm>
              <a:off x="528" y="2909"/>
              <a:ext cx="5232" cy="1411"/>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9028"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Lst>
              <a:ahLst/>
              <a:cxnLst>
                <a:cxn ang="0">
                  <a:pos x="T0" y="T1"/>
                </a:cxn>
                <a:cxn ang="0">
                  <a:pos x="T2" y="T3"/>
                </a:cxn>
                <a:cxn ang="0">
                  <a:pos x="T4" y="T5"/>
                </a:cxn>
                <a:cxn ang="0">
                  <a:pos x="T6" y="T7"/>
                </a:cxn>
                <a:cxn ang="0">
                  <a:pos x="T8" y="T9"/>
                </a:cxn>
                <a:cxn ang="0">
                  <a:pos x="T10" y="T11"/>
                </a:cxn>
                <a:cxn ang="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9029" name="Freeform 5"/>
            <p:cNvSpPr>
              <a:spLocks/>
            </p:cNvSpPr>
            <p:nvPr/>
          </p:nvSpPr>
          <p:spPr bwMode="ltGray">
            <a:xfrm>
              <a:off x="528" y="2932"/>
              <a:ext cx="5232" cy="1388"/>
            </a:xfrm>
            <a:custGeom>
              <a:avLst/>
              <a:gdLst>
                <a:gd name="T0" fmla="*/ 0 w 4897"/>
                <a:gd name="T1" fmla="*/ 0 h 2182"/>
                <a:gd name="T2" fmla="*/ 0 w 4897"/>
                <a:gd name="T3" fmla="*/ 2182 h 2182"/>
                <a:gd name="T4" fmla="*/ 4897 w 4897"/>
                <a:gd name="T5" fmla="*/ 2182 h 2182"/>
                <a:gd name="T6" fmla="*/ 4897 w 4897"/>
                <a:gd name="T7" fmla="*/ 0 h 2182"/>
                <a:gd name="T8" fmla="*/ 0 w 4897"/>
                <a:gd name="T9" fmla="*/ 0 h 2182"/>
                <a:gd name="T10" fmla="*/ 0 w 4897"/>
                <a:gd name="T11" fmla="*/ 0 h 2182"/>
              </a:gdLst>
              <a:ahLst/>
              <a:cxnLst>
                <a:cxn ang="0">
                  <a:pos x="T0" y="T1"/>
                </a:cxn>
                <a:cxn ang="0">
                  <a:pos x="T2" y="T3"/>
                </a:cxn>
                <a:cxn ang="0">
                  <a:pos x="T4" y="T5"/>
                </a:cxn>
                <a:cxn ang="0">
                  <a:pos x="T6" y="T7"/>
                </a:cxn>
                <a:cxn ang="0">
                  <a:pos x="T8" y="T9"/>
                </a:cxn>
                <a:cxn ang="0">
                  <a:pos x="T10" y="T11"/>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9030" name="Freeform 6"/>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29031" name="Freeform 7"/>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29032" name="Freeform 8"/>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29033" name="Freeform 9"/>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29034" name="Freeform 10"/>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129035" name="Rectangle 11"/>
          <p:cNvSpPr>
            <a:spLocks noGrp="1" noChangeArrowheads="1"/>
          </p:cNvSpPr>
          <p:nvPr>
            <p:ph type="dt" sz="half" idx="2"/>
          </p:nvPr>
        </p:nvSpPr>
        <p:spPr bwMode="auto">
          <a:xfrm>
            <a:off x="838200"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ltLang="ja-JP"/>
          </a:p>
        </p:txBody>
      </p:sp>
      <p:sp>
        <p:nvSpPr>
          <p:cNvPr id="129036" name="Rectangle 12"/>
          <p:cNvSpPr>
            <a:spLocks noGrp="1" noChangeArrowheads="1"/>
          </p:cNvSpPr>
          <p:nvPr>
            <p:ph type="ftr" sz="quarter" idx="3"/>
          </p:nvPr>
        </p:nvSpPr>
        <p:spPr bwMode="auto">
          <a:xfrm>
            <a:off x="34290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ltLang="ja-JP"/>
          </a:p>
        </p:txBody>
      </p:sp>
      <p:sp>
        <p:nvSpPr>
          <p:cNvPr id="129037" name="Rectangle 13"/>
          <p:cNvSpPr>
            <a:spLocks noGrp="1" noChangeArrowheads="1"/>
          </p:cNvSpPr>
          <p:nvPr>
            <p:ph type="sldNum" sz="quarter" idx="4"/>
          </p:nvPr>
        </p:nvSpPr>
        <p:spPr bwMode="auto">
          <a:xfrm>
            <a:off x="6937375" y="6245225"/>
            <a:ext cx="19018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C341B36-2828-4A24-9C75-109E9F82BEAF}" type="slidenum">
              <a:rPr lang="en-US" altLang="ja-JP"/>
              <a:pPr/>
              <a:t>‹#›</a:t>
            </a:fld>
            <a:endParaRPr lang="en-US" altLang="ja-JP"/>
          </a:p>
        </p:txBody>
      </p:sp>
      <p:sp>
        <p:nvSpPr>
          <p:cNvPr id="129038" name="Rectangle 14"/>
          <p:cNvSpPr>
            <a:spLocks noGrp="1" noRot="1" noChangeArrowheads="1"/>
          </p:cNvSpPr>
          <p:nvPr>
            <p:ph type="title"/>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29039" name="Rectangle 15"/>
          <p:cNvSpPr>
            <a:spLocks noGrp="1" noRot="1" noChangeArrowheads="1"/>
          </p:cNvSpPr>
          <p:nvPr>
            <p:ph type="body" idx="1"/>
          </p:nvPr>
        </p:nvSpPr>
        <p:spPr bwMode="auto">
          <a:xfrm>
            <a:off x="838200" y="1905000"/>
            <a:ext cx="80073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rtl="0" fontAlgn="base">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2pPr>
      <a:lvl3pPr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3pPr>
      <a:lvl4pPr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4pPr>
      <a:lvl5pPr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5pPr>
      <a:lvl6pPr marL="457200"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6pPr>
      <a:lvl7pPr marL="914400"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7pPr>
      <a:lvl8pPr marL="1371600"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8pPr>
      <a:lvl9pPr marL="1828800" algn="l" rtl="0" fontAlgn="base">
        <a:spcBef>
          <a:spcPct val="0"/>
        </a:spcBef>
        <a:spcAft>
          <a:spcPct val="0"/>
        </a:spcAft>
        <a:defRPr kumimoji="1" sz="4400" b="1">
          <a:solidFill>
            <a:schemeClr val="tx2"/>
          </a:solidFill>
          <a:effectLst>
            <a:outerShdw blurRad="38100" dist="38100" dir="2700000" algn="tl">
              <a:srgbClr val="000000"/>
            </a:outerShdw>
          </a:effectLst>
          <a:latin typeface="Arial Black" panose="020B0A040201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lr>
          <a:schemeClr val="hlink"/>
        </a:buClr>
        <a:buFont typeface="Wingdings" panose="05000000000000000000" pitchFamily="2" charset="2"/>
        <a:buChar char="§"/>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anose="05000000000000000000" pitchFamily="2" charset="2"/>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50" name="Picture 22" descr="KoganeiCampus"/>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78SotugyoAlbum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85838" y="-955675"/>
            <a:ext cx="10318751" cy="7362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0" name="Rectangle 2"/>
          <p:cNvSpPr>
            <a:spLocks noGrp="1" noRot="1" noChangeArrowheads="1"/>
          </p:cNvSpPr>
          <p:nvPr>
            <p:ph type="title"/>
          </p:nvPr>
        </p:nvSpPr>
        <p:spPr>
          <a:xfrm>
            <a:off x="617538" y="0"/>
            <a:ext cx="7783512" cy="741363"/>
          </a:xfrm>
          <a:solidFill>
            <a:srgbClr val="5F5F5F"/>
          </a:solidFill>
        </p:spPr>
        <p:txBody>
          <a:bodyPr/>
          <a:lstStyle/>
          <a:p>
            <a:pPr algn="ctr"/>
            <a:r>
              <a:rPr lang="ja-JP" altLang="en-US" sz="4000" b="0">
                <a:ea typeface="AR Pゴシック体S" pitchFamily="50" charset="-128"/>
              </a:rPr>
              <a:t>９期生　１９７８年卒業アルバム</a:t>
            </a:r>
          </a:p>
        </p:txBody>
      </p:sp>
      <p:sp>
        <p:nvSpPr>
          <p:cNvPr id="32774" name="Text Box 6"/>
          <p:cNvSpPr txBox="1">
            <a:spLocks noChangeArrowheads="1"/>
          </p:cNvSpPr>
          <p:nvPr/>
        </p:nvSpPr>
        <p:spPr bwMode="auto">
          <a:xfrm>
            <a:off x="0" y="5942013"/>
            <a:ext cx="9144000" cy="91598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kumimoji="1" lang="ja-JP" altLang="en-US">
                <a:solidFill>
                  <a:srgbClr val="000066"/>
                </a:solidFill>
                <a:ea typeface="HGS創英角ｺﾞｼｯｸUB" panose="020B0900000000000000" pitchFamily="50" charset="-128"/>
              </a:rPr>
              <a:t>吉田　　関口　　平井　　織田　　鈴木　　村松</a:t>
            </a:r>
            <a:br>
              <a:rPr kumimoji="1" lang="ja-JP" altLang="en-US">
                <a:solidFill>
                  <a:srgbClr val="000066"/>
                </a:solidFill>
                <a:ea typeface="HGS創英角ｺﾞｼｯｸUB" panose="020B0900000000000000" pitchFamily="50" charset="-128"/>
              </a:rPr>
            </a:br>
            <a:r>
              <a:rPr kumimoji="1" lang="ja-JP" altLang="en-US">
                <a:solidFill>
                  <a:srgbClr val="000066"/>
                </a:solidFill>
                <a:ea typeface="HGS創英角ｺﾞｼｯｸUB" panose="020B0900000000000000" pitchFamily="50" charset="-128"/>
              </a:rPr>
              <a:t>落合　　原　　嶌田　梶谷　天野　飯島</a:t>
            </a:r>
          </a:p>
          <a:p>
            <a:pPr algn="ctr" eaLnBrk="1" hangingPunct="1"/>
            <a:r>
              <a:rPr kumimoji="1" lang="ja-JP" altLang="en-US">
                <a:solidFill>
                  <a:srgbClr val="000066"/>
                </a:solidFill>
                <a:ea typeface="HGS創英角ｺﾞｼｯｸUB" panose="020B0900000000000000" pitchFamily="50" charset="-128"/>
              </a:rPr>
              <a:t>　　中山　　伊藤　　加藤　　若山　　竹林</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78Tateshina"/>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254000"/>
            <a:ext cx="6521450" cy="443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1" name="Picture 9" descr="78Mahjang"/>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471863" y="4097338"/>
            <a:ext cx="4146550" cy="2760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5" name="Picture 13" descr="78Wa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025" y="3668713"/>
            <a:ext cx="2212975" cy="3189287"/>
          </a:xfrm>
          <a:prstGeom prst="rect">
            <a:avLst/>
          </a:prstGeom>
          <a:noFill/>
          <a:extLst>
            <a:ext uri="{909E8E84-426E-40DD-AFC4-6F175D3DCCD1}">
              <a14:hiddenFill xmlns:a14="http://schemas.microsoft.com/office/drawing/2010/main">
                <a:solidFill>
                  <a:srgbClr val="FFFFFF"/>
                </a:solidFill>
              </a14:hiddenFill>
            </a:ext>
          </a:extLst>
        </p:spPr>
      </p:pic>
      <p:sp>
        <p:nvSpPr>
          <p:cNvPr id="33797" name="Rectangle 5"/>
          <p:cNvSpPr>
            <a:spLocks noGrp="1" noRot="1" noChangeArrowheads="1"/>
          </p:cNvSpPr>
          <p:nvPr>
            <p:ph type="title" sz="quarter"/>
          </p:nvPr>
        </p:nvSpPr>
        <p:spPr>
          <a:xfrm>
            <a:off x="457200" y="0"/>
            <a:ext cx="3419475" cy="890588"/>
          </a:xfrm>
        </p:spPr>
        <p:txBody>
          <a:bodyPr/>
          <a:lstStyle/>
          <a:p>
            <a:r>
              <a:rPr lang="ja-JP" altLang="en-US"/>
              <a:t>夏合宿蓼科</a:t>
            </a:r>
          </a:p>
        </p:txBody>
      </p:sp>
      <p:pic>
        <p:nvPicPr>
          <p:cNvPr id="33803" name="Picture 11" descr="78Presen"/>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662613" y="0"/>
            <a:ext cx="3481387" cy="2317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9" name="Picture 7" descr="78TakeSekiGuita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088063" y="2233613"/>
            <a:ext cx="3055937" cy="203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6" name="Picture 14" descr="78Hira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88" y="4086225"/>
            <a:ext cx="4160838" cy="2771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0" name="Picture 14" descr="78KumanoK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3752850"/>
            <a:ext cx="4635500" cy="3360738"/>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78Kumano"/>
          <p:cNvPicPr>
            <a:picLocks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0"/>
            <a:ext cx="9144000" cy="3738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8" name="Text Box 12"/>
          <p:cNvSpPr txBox="1">
            <a:spLocks noChangeArrowheads="1"/>
          </p:cNvSpPr>
          <p:nvPr/>
        </p:nvSpPr>
        <p:spPr bwMode="auto">
          <a:xfrm>
            <a:off x="150813" y="130175"/>
            <a:ext cx="2317750" cy="4572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ja-JP" altLang="en-US" sz="2400">
                <a:solidFill>
                  <a:schemeClr val="folHlink"/>
                </a:solidFill>
                <a:effectLst>
                  <a:outerShdw blurRad="38100" dist="38100" dir="2700000" algn="tl">
                    <a:srgbClr val="000000"/>
                  </a:outerShdw>
                </a:effectLst>
                <a:ea typeface="AR Pゴシック体S" pitchFamily="50" charset="-128"/>
              </a:rPr>
              <a:t>蔵王熊野岳山頂</a:t>
            </a:r>
            <a:endParaRPr kumimoji="1" lang="ja-JP" altLang="en-US" sz="2800">
              <a:solidFill>
                <a:schemeClr val="folHlink"/>
              </a:solidFill>
              <a:effectLst>
                <a:outerShdw blurRad="38100" dist="38100" dir="2700000" algn="tl">
                  <a:srgbClr val="000000"/>
                </a:outerShdw>
              </a:effectLst>
              <a:ea typeface="AR Pゴシック体S" pitchFamily="50" charset="-128"/>
            </a:endParaRPr>
          </a:p>
        </p:txBody>
      </p:sp>
      <p:pic>
        <p:nvPicPr>
          <p:cNvPr id="39951" name="Picture 15" descr="78Kuman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3752850"/>
            <a:ext cx="24161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9952" name="Picture 16" descr="78MuramatsuFr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52850"/>
            <a:ext cx="2362200" cy="310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4" name="Picture 24" descr="78Utopia"/>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68838" y="0"/>
            <a:ext cx="4932362"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3" name="Picture 23" descr="78Zange"/>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92088" y="-76200"/>
            <a:ext cx="5041901"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5" name="Picture 25" descr="78IijimaIto"/>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92088" y="3429000"/>
            <a:ext cx="5041901"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6" name="Picture 26" descr="78Shimada"/>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668838" y="3429000"/>
            <a:ext cx="4932362"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Grp="1" noRot="1" noChangeArrowheads="1"/>
          </p:cNvSpPr>
          <p:nvPr>
            <p:ph type="title"/>
          </p:nvPr>
        </p:nvSpPr>
        <p:spPr>
          <a:xfrm>
            <a:off x="457200" y="0"/>
            <a:ext cx="8229600" cy="808038"/>
          </a:xfrm>
        </p:spPr>
        <p:txBody>
          <a:bodyPr/>
          <a:lstStyle/>
          <a:p>
            <a:pPr algn="ctr"/>
            <a:r>
              <a:rPr lang="ja-JP" altLang="en-US">
                <a:ea typeface="AR Pゴシック体S" pitchFamily="50" charset="-128"/>
              </a:rPr>
              <a:t>１１期生　１９８０年卒業</a:t>
            </a:r>
          </a:p>
        </p:txBody>
      </p:sp>
      <p:pic>
        <p:nvPicPr>
          <p:cNvPr id="51204" name="Picture 4" descr="80GradAlbum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2088" y="798513"/>
            <a:ext cx="8686800" cy="540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7" name="Text Box 7"/>
          <p:cNvSpPr txBox="1">
            <a:spLocks noChangeArrowheads="1"/>
          </p:cNvSpPr>
          <p:nvPr/>
        </p:nvSpPr>
        <p:spPr bwMode="auto">
          <a:xfrm>
            <a:off x="2949575" y="6202363"/>
            <a:ext cx="3529013"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zh-TW" altLang="en-US">
                <a:solidFill>
                  <a:schemeClr val="tx2"/>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堀内　　倉田　　松本</a:t>
            </a:r>
            <a:r>
              <a:rPr kumimoji="1" lang="en-US" altLang="zh-TW">
                <a:solidFill>
                  <a:schemeClr val="tx2"/>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a:t>
            </a:r>
            <a:r>
              <a:rPr kumimoji="1" lang="zh-TW" altLang="en-US">
                <a:solidFill>
                  <a:schemeClr val="tx2"/>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　　辻村</a:t>
            </a:r>
          </a:p>
          <a:p>
            <a:pPr algn="ctr" eaLnBrk="1" hangingPunct="1"/>
            <a:r>
              <a:rPr kumimoji="1" lang="zh-TW" altLang="en-US">
                <a:solidFill>
                  <a:schemeClr val="tx2"/>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松岡　　若山　　萩間　　山崎</a:t>
            </a:r>
            <a:endParaRPr kumimoji="1" lang="ja-JP" altLang="en-US">
              <a:solidFill>
                <a:schemeClr val="tx2"/>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Rectangle 8"/>
          <p:cNvSpPr>
            <a:spLocks noGrp="1" noRot="1" noChangeArrowheads="1"/>
          </p:cNvSpPr>
          <p:nvPr>
            <p:ph type="title"/>
          </p:nvPr>
        </p:nvSpPr>
        <p:spPr>
          <a:xfrm>
            <a:off x="457200" y="127000"/>
            <a:ext cx="8229600" cy="996950"/>
          </a:xfrm>
        </p:spPr>
        <p:txBody>
          <a:bodyPr/>
          <a:lstStyle/>
          <a:p>
            <a:pPr algn="ctr"/>
            <a:r>
              <a:rPr lang="ja-JP" altLang="en-US" b="0">
                <a:ea typeface="AR Pゴシック体S" pitchFamily="50" charset="-128"/>
              </a:rPr>
              <a:t>昼食会</a:t>
            </a:r>
          </a:p>
        </p:txBody>
      </p:sp>
      <p:pic>
        <p:nvPicPr>
          <p:cNvPr id="50180" name="Picture 4" descr="80LunchHoriuchiHagim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116013"/>
            <a:ext cx="4648200" cy="3489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3" name="Picture 7" descr="80Lunchon2013"/>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84688" y="1123950"/>
            <a:ext cx="4659312" cy="3481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6" name="Text Box 10"/>
          <p:cNvSpPr txBox="1">
            <a:spLocks noChangeArrowheads="1"/>
          </p:cNvSpPr>
          <p:nvPr/>
        </p:nvSpPr>
        <p:spPr bwMode="auto">
          <a:xfrm>
            <a:off x="1370013" y="5559425"/>
            <a:ext cx="5772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ja-JP" altLang="en-US" sz="2000">
                <a:solidFill>
                  <a:schemeClr val="tx2"/>
                </a:solidFill>
                <a:effectLst>
                  <a:outerShdw blurRad="38100" dist="38100" dir="2700000" algn="tl">
                    <a:srgbClr val="000000"/>
                  </a:outerShdw>
                </a:effectLst>
                <a:ea typeface="HGS創英角ｺﾞｼｯｸUB" panose="020B0900000000000000" pitchFamily="50" charset="-128"/>
              </a:rPr>
              <a:t>３期生</a:t>
            </a:r>
            <a:r>
              <a:rPr kumimoji="1" lang="ja-JP" altLang="en-US" sz="2000" b="1">
                <a:solidFill>
                  <a:schemeClr val="tx2"/>
                </a:solidFill>
                <a:effectLst>
                  <a:outerShdw blurRad="38100" dist="38100" dir="2700000" algn="tl">
                    <a:srgbClr val="000000"/>
                  </a:outerShdw>
                </a:effectLst>
                <a:ea typeface="HGS創英角ｺﾞｼｯｸUB" panose="020B0900000000000000" pitchFamily="50" charset="-128"/>
              </a:rPr>
              <a:t>（</a:t>
            </a:r>
            <a:r>
              <a:rPr kumimoji="1" lang="en-US" altLang="ja-JP" sz="2000" b="1">
                <a:solidFill>
                  <a:schemeClr val="tx2"/>
                </a:solidFill>
                <a:effectLst>
                  <a:outerShdw blurRad="38100" dist="38100" dir="2700000" algn="tl">
                    <a:srgbClr val="000000"/>
                  </a:outerShdw>
                </a:effectLst>
                <a:ea typeface="HGS創英角ｺﾞｼｯｸUB" panose="020B0900000000000000" pitchFamily="50" charset="-128"/>
              </a:rPr>
              <a:t>72</a:t>
            </a:r>
            <a:r>
              <a:rPr kumimoji="1" lang="ja-JP" altLang="en-US" sz="2000">
                <a:solidFill>
                  <a:schemeClr val="tx2"/>
                </a:solidFill>
                <a:effectLst>
                  <a:outerShdw blurRad="38100" dist="38100" dir="2700000" algn="tl">
                    <a:srgbClr val="000000"/>
                  </a:outerShdw>
                </a:effectLst>
                <a:ea typeface="HGS創英角ｺﾞｼｯｸUB" panose="020B0900000000000000" pitchFamily="50" charset="-128"/>
              </a:rPr>
              <a:t>年卒</a:t>
            </a:r>
            <a:r>
              <a:rPr kumimoji="1" lang="ja-JP" altLang="en-US" sz="2000" b="1">
                <a:solidFill>
                  <a:schemeClr val="tx2"/>
                </a:solidFill>
                <a:effectLst>
                  <a:outerShdw blurRad="38100" dist="38100" dir="2700000" algn="tl">
                    <a:srgbClr val="000000"/>
                  </a:outerShdw>
                </a:effectLst>
                <a:ea typeface="HGS創英角ｺﾞｼｯｸUB" panose="020B0900000000000000" pitchFamily="50" charset="-128"/>
              </a:rPr>
              <a:t>）</a:t>
            </a:r>
            <a:r>
              <a:rPr kumimoji="1" lang="ja-JP" altLang="en-US" sz="2000">
                <a:solidFill>
                  <a:schemeClr val="tx2"/>
                </a:solidFill>
                <a:effectLst>
                  <a:outerShdw blurRad="38100" dist="38100" dir="2700000" algn="tl">
                    <a:srgbClr val="000000"/>
                  </a:outerShdw>
                </a:effectLst>
                <a:ea typeface="HGS創英角ｺﾞｼｯｸUB" panose="020B0900000000000000" pitchFamily="50" charset="-128"/>
              </a:rPr>
              <a:t>から合宿が始まりました。</a:t>
            </a:r>
          </a:p>
          <a:p>
            <a:pPr eaLnBrk="1" hangingPunct="1"/>
            <a:r>
              <a:rPr kumimoji="1" lang="ja-JP" altLang="en-US" sz="2000">
                <a:solidFill>
                  <a:schemeClr val="tx2"/>
                </a:solidFill>
                <a:effectLst>
                  <a:outerShdw blurRad="38100" dist="38100" dir="2700000" algn="tl">
                    <a:srgbClr val="000000"/>
                  </a:outerShdw>
                </a:effectLst>
                <a:ea typeface="HGS創英角ｺﾞｼｯｸUB" panose="020B0900000000000000" pitchFamily="50" charset="-128"/>
              </a:rPr>
              <a:t>夏も冬も合宿が出来ないという特異な年でした。</a:t>
            </a:r>
          </a:p>
          <a:p>
            <a:pPr eaLnBrk="1" hangingPunct="1"/>
            <a:r>
              <a:rPr kumimoji="1" lang="ja-JP" altLang="en-US" sz="2000">
                <a:solidFill>
                  <a:schemeClr val="tx2"/>
                </a:solidFill>
                <a:effectLst>
                  <a:outerShdw blurRad="38100" dist="38100" dir="2700000" algn="tl">
                    <a:srgbClr val="000000"/>
                  </a:outerShdw>
                </a:effectLst>
                <a:ea typeface="HGS創英角ｺﾞｼｯｸUB" panose="020B0900000000000000" pitchFamily="50" charset="-128"/>
              </a:rPr>
              <a:t>ゼミの写真が何もありません。</a:t>
            </a:r>
          </a:p>
        </p:txBody>
      </p:sp>
      <p:sp>
        <p:nvSpPr>
          <p:cNvPr id="50187" name="Text Box 11"/>
          <p:cNvSpPr txBox="1">
            <a:spLocks noChangeArrowheads="1"/>
          </p:cNvSpPr>
          <p:nvPr/>
        </p:nvSpPr>
        <p:spPr bwMode="auto">
          <a:xfrm>
            <a:off x="5346700" y="4605338"/>
            <a:ext cx="247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a:solidFill>
                  <a:schemeClr val="tx2"/>
                </a:solidFill>
                <a:effectLst>
                  <a:outerShdw blurRad="38100" dist="38100" dir="2700000" algn="tl">
                    <a:srgbClr val="000000"/>
                  </a:outerShdw>
                </a:effectLst>
                <a:ea typeface="HGS創英角ｺﾞｼｯｸUB" panose="020B0900000000000000" pitchFamily="50" charset="-128"/>
              </a:rPr>
              <a:t>辻村　　　山崎</a:t>
            </a:r>
          </a:p>
          <a:p>
            <a:pPr algn="ctr" eaLnBrk="1" hangingPunct="1"/>
            <a:r>
              <a:rPr kumimoji="1" lang="ja-JP" altLang="en-US">
                <a:solidFill>
                  <a:schemeClr val="tx2"/>
                </a:solidFill>
                <a:effectLst>
                  <a:outerShdw blurRad="38100" dist="38100" dir="2700000" algn="tl">
                    <a:srgbClr val="000000"/>
                  </a:outerShdw>
                </a:effectLst>
                <a:ea typeface="HGS創英角ｺﾞｼｯｸUB" panose="020B0900000000000000" pitchFamily="50" charset="-128"/>
              </a:rPr>
              <a:t>萩間　　若山　　堀内</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83GraduateAlbum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Rectangle 2"/>
          <p:cNvSpPr>
            <a:spLocks noGrp="1" noRot="1" noChangeArrowheads="1"/>
          </p:cNvSpPr>
          <p:nvPr>
            <p:ph type="title"/>
          </p:nvPr>
        </p:nvSpPr>
        <p:spPr>
          <a:xfrm>
            <a:off x="2319338" y="0"/>
            <a:ext cx="4114800" cy="447675"/>
          </a:xfrm>
          <a:solidFill>
            <a:srgbClr val="333333"/>
          </a:solidFill>
        </p:spPr>
        <p:txBody>
          <a:bodyPr/>
          <a:lstStyle/>
          <a:p>
            <a:pPr algn="ctr"/>
            <a:r>
              <a:rPr lang="en-US" altLang="ja-JP" sz="2800" b="0">
                <a:latin typeface="AR Pゴシック体S" pitchFamily="50" charset="-128"/>
                <a:ea typeface="AR Pゴシック体S" pitchFamily="50" charset="-128"/>
              </a:rPr>
              <a:t>14</a:t>
            </a:r>
            <a:r>
              <a:rPr lang="ja-JP" altLang="en-US" sz="2800" b="0">
                <a:latin typeface="AR Pゴシック体S" pitchFamily="50" charset="-128"/>
                <a:ea typeface="AR Pゴシック体S" pitchFamily="50" charset="-128"/>
              </a:rPr>
              <a:t>期生　</a:t>
            </a:r>
            <a:r>
              <a:rPr lang="en-US" altLang="ja-JP" sz="2800" b="0">
                <a:latin typeface="AR Pゴシック体S" pitchFamily="50" charset="-128"/>
                <a:ea typeface="AR Pゴシック体S" pitchFamily="50" charset="-128"/>
              </a:rPr>
              <a:t>1983</a:t>
            </a:r>
            <a:r>
              <a:rPr lang="ja-JP" altLang="en-US" sz="2800" b="0">
                <a:latin typeface="AR Pゴシック体S" pitchFamily="50" charset="-128"/>
                <a:ea typeface="AR Pゴシック体S" pitchFamily="50" charset="-128"/>
              </a:rPr>
              <a:t>年卒業</a:t>
            </a:r>
          </a:p>
        </p:txBody>
      </p:sp>
      <p:sp>
        <p:nvSpPr>
          <p:cNvPr id="55302" name="Text Box 6"/>
          <p:cNvSpPr txBox="1">
            <a:spLocks noChangeArrowheads="1"/>
          </p:cNvSpPr>
          <p:nvPr/>
        </p:nvSpPr>
        <p:spPr bwMode="auto">
          <a:xfrm>
            <a:off x="1722438" y="6216650"/>
            <a:ext cx="7089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b="1">
                <a:solidFill>
                  <a:srgbClr val="333333"/>
                </a:solidFill>
                <a:ea typeface="HGS創英角ｺﾞｼｯｸUB" panose="020B0900000000000000" pitchFamily="50" charset="-128"/>
              </a:rPr>
              <a:t>穂垣　　後藤　　坂田　　小野　　関口　　小田　　関戸　　杉江</a:t>
            </a:r>
          </a:p>
          <a:p>
            <a:pPr algn="ctr"/>
            <a:r>
              <a:rPr lang="ja-JP" altLang="en-US" b="1">
                <a:solidFill>
                  <a:srgbClr val="333333"/>
                </a:solidFill>
                <a:ea typeface="HGS創英角ｺﾞｼｯｸUB" panose="020B0900000000000000" pitchFamily="50" charset="-128"/>
              </a:rPr>
              <a:t>松本　　若山　　山岸　　永瀬</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83grad800"/>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0"/>
            <a:ext cx="6507163" cy="4881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4" name="Picture 10" descr="83Jizo"/>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98450" y="4197350"/>
            <a:ext cx="3870325" cy="266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7" name="Picture 13" descr="83JizoSumme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003925" y="4171950"/>
            <a:ext cx="3973513" cy="268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80" name="Picture 16" descr="83Fodo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563" y="0"/>
            <a:ext cx="2867025" cy="4171950"/>
          </a:xfrm>
          <a:prstGeom prst="rect">
            <a:avLst/>
          </a:prstGeom>
          <a:noFill/>
          <a:extLst>
            <a:ext uri="{909E8E84-426E-40DD-AFC4-6F175D3DCCD1}">
              <a14:hiddenFill xmlns:a14="http://schemas.microsoft.com/office/drawing/2010/main">
                <a:solidFill>
                  <a:srgbClr val="FFFFFF"/>
                </a:solidFill>
              </a14:hiddenFill>
            </a:ext>
          </a:extLst>
        </p:spPr>
      </p:pic>
      <p:pic>
        <p:nvPicPr>
          <p:cNvPr id="62471" name="Picture 7" descr="83Tennis"/>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3175000" y="4838700"/>
            <a:ext cx="3103563" cy="201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457200" y="22225"/>
            <a:ext cx="8385175" cy="862013"/>
          </a:xfrm>
        </p:spPr>
        <p:txBody>
          <a:bodyPr/>
          <a:lstStyle/>
          <a:p>
            <a:pPr algn="ctr"/>
            <a:r>
              <a:rPr lang="ja-JP" altLang="en-US" b="0">
                <a:ea typeface="AR Pゴシック体S" pitchFamily="50" charset="-128"/>
              </a:rPr>
              <a:t>１６期生　１９８５年卒業</a:t>
            </a:r>
            <a:r>
              <a:rPr lang="ja-JP" altLang="en-US"/>
              <a:t>　</a:t>
            </a:r>
          </a:p>
        </p:txBody>
      </p:sp>
      <p:pic>
        <p:nvPicPr>
          <p:cNvPr id="70660" name="Picture 4" descr="85Keiei"/>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84238"/>
            <a:ext cx="9144000" cy="5578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85Juhyo"/>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35000" y="3849688"/>
            <a:ext cx="4089400" cy="3008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23" name="Picture 19" descr="85Matsuzaw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4264025"/>
            <a:ext cx="35941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72711" name="Picture 7" descr="85Ishii"/>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05363" y="3848100"/>
            <a:ext cx="4338637" cy="300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17" name="Picture 13" descr="85Sakurai"/>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186363" y="-141288"/>
            <a:ext cx="2871787" cy="3989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22" name="Picture 18" descr="85ZAO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853113" cy="4264025"/>
          </a:xfrm>
          <a:prstGeom prst="rect">
            <a:avLst/>
          </a:prstGeom>
          <a:noFill/>
          <a:extLst>
            <a:ext uri="{909E8E84-426E-40DD-AFC4-6F175D3DCCD1}">
              <a14:hiddenFill xmlns:a14="http://schemas.microsoft.com/office/drawing/2010/main">
                <a:solidFill>
                  <a:srgbClr val="FFFFFF"/>
                </a:solidFill>
              </a14:hiddenFill>
            </a:ext>
          </a:extLst>
        </p:spPr>
      </p:pic>
      <p:pic>
        <p:nvPicPr>
          <p:cNvPr id="72721" name="Picture 17" descr="85kaneko"/>
          <p:cNvPicPr>
            <a:picLocks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7666038" y="0"/>
            <a:ext cx="2608262" cy="3848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24" name="Text Box 20"/>
          <p:cNvSpPr txBox="1">
            <a:spLocks noChangeArrowheads="1"/>
          </p:cNvSpPr>
          <p:nvPr/>
        </p:nvSpPr>
        <p:spPr bwMode="auto">
          <a:xfrm>
            <a:off x="2352675" y="3798888"/>
            <a:ext cx="142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a:solidFill>
                  <a:srgbClr val="000000"/>
                </a:solidFill>
                <a:ea typeface="AR Pゴシック体S" pitchFamily="50" charset="-128"/>
              </a:rPr>
              <a:t>１９８５年２月</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1905000"/>
            <a:ext cx="7772400" cy="1019175"/>
          </a:xfrm>
        </p:spPr>
        <p:txBody>
          <a:bodyPr/>
          <a:lstStyle/>
          <a:p>
            <a:pPr algn="ctr"/>
            <a:r>
              <a:rPr lang="ja-JP" altLang="en-US">
                <a:latin typeface="AR Pゴシック体S" pitchFamily="50" charset="-128"/>
                <a:ea typeface="AR Pゴシック体S" pitchFamily="50" charset="-128"/>
              </a:rPr>
              <a:t>若ゼミ</a:t>
            </a:r>
            <a:r>
              <a:rPr lang="en-US" altLang="ja-JP">
                <a:latin typeface="AR Pゴシック体S" pitchFamily="50" charset="-128"/>
                <a:ea typeface="AR Pゴシック体S" pitchFamily="50" charset="-128"/>
              </a:rPr>
              <a:t>Photo History</a:t>
            </a:r>
          </a:p>
        </p:txBody>
      </p:sp>
      <p:sp>
        <p:nvSpPr>
          <p:cNvPr id="2051" name="Rectangle 3"/>
          <p:cNvSpPr>
            <a:spLocks noGrp="1" noChangeArrowheads="1"/>
          </p:cNvSpPr>
          <p:nvPr>
            <p:ph type="subTitle" idx="1"/>
          </p:nvPr>
        </p:nvSpPr>
        <p:spPr>
          <a:xfrm>
            <a:off x="1258888" y="3068638"/>
            <a:ext cx="6781800" cy="792162"/>
          </a:xfrm>
        </p:spPr>
        <p:txBody>
          <a:bodyPr/>
          <a:lstStyle/>
          <a:p>
            <a:r>
              <a:rPr lang="ja-JP" altLang="en-US">
                <a:ea typeface="AR Pゴシック体S" pitchFamily="50" charset="-128"/>
              </a:rPr>
              <a:t>１９６９－２０１１</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457200" y="0"/>
            <a:ext cx="8385175" cy="776288"/>
          </a:xfrm>
        </p:spPr>
        <p:txBody>
          <a:bodyPr/>
          <a:lstStyle/>
          <a:p>
            <a:pPr algn="ctr"/>
            <a:r>
              <a:rPr lang="ja-JP" altLang="en-US">
                <a:ea typeface="AR Pゴシック体S" pitchFamily="50" charset="-128"/>
              </a:rPr>
              <a:t>１７期　１９８６年卒業</a:t>
            </a:r>
          </a:p>
        </p:txBody>
      </p:sp>
      <p:pic>
        <p:nvPicPr>
          <p:cNvPr id="67591" name="Picture 7" descr="86DradParty"/>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23900" y="744538"/>
            <a:ext cx="7693025" cy="535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2" name="Text Box 8"/>
          <p:cNvSpPr txBox="1">
            <a:spLocks noChangeArrowheads="1"/>
          </p:cNvSpPr>
          <p:nvPr/>
        </p:nvSpPr>
        <p:spPr bwMode="auto">
          <a:xfrm>
            <a:off x="2408238" y="6096000"/>
            <a:ext cx="4864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a:solidFill>
                  <a:schemeClr val="tx2"/>
                </a:solidFill>
                <a:effectLst>
                  <a:outerShdw blurRad="38100" dist="38100" dir="2700000" algn="tl">
                    <a:srgbClr val="000000"/>
                  </a:outerShdw>
                </a:effectLst>
                <a:ea typeface="HGS創英角ｺﾞｼｯｸUB" panose="020B0900000000000000" pitchFamily="50" charset="-128"/>
              </a:rPr>
              <a:t>岩井田　　五味　　渡辺　　広瀬　　金本</a:t>
            </a:r>
          </a:p>
          <a:p>
            <a:pPr algn="ctr"/>
            <a:r>
              <a:rPr lang="ja-JP" altLang="en-US">
                <a:solidFill>
                  <a:schemeClr val="tx2"/>
                </a:solidFill>
                <a:effectLst>
                  <a:outerShdw blurRad="38100" dist="38100" dir="2700000" algn="tl">
                    <a:srgbClr val="000000"/>
                  </a:outerShdw>
                </a:effectLst>
                <a:ea typeface="HGS創英角ｺﾞｼｯｸUB" panose="020B0900000000000000" pitchFamily="50" charset="-128"/>
              </a:rPr>
              <a:t>仁尾　　橋本　　若山　　鈴木　長坂　石井</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86Dokko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87875" y="1190625"/>
            <a:ext cx="4625975" cy="566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5" name="Rectangle 7"/>
          <p:cNvSpPr>
            <a:spLocks noGrp="1" noRot="1" noChangeArrowheads="1"/>
          </p:cNvSpPr>
          <p:nvPr>
            <p:ph type="title"/>
          </p:nvPr>
        </p:nvSpPr>
        <p:spPr>
          <a:xfrm>
            <a:off x="457200" y="158750"/>
            <a:ext cx="8385175" cy="776288"/>
          </a:xfrm>
        </p:spPr>
        <p:txBody>
          <a:bodyPr/>
          <a:lstStyle/>
          <a:p>
            <a:pPr algn="ctr"/>
            <a:r>
              <a:rPr lang="ja-JP" altLang="en-US"/>
              <a:t>蔵王夏合宿　どっこ沼で講義</a:t>
            </a:r>
          </a:p>
        </p:txBody>
      </p:sp>
      <p:pic>
        <p:nvPicPr>
          <p:cNvPr id="68612" name="Picture 4" descr="86Dokko"/>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1190625"/>
            <a:ext cx="4805363" cy="5837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Rectangle 7"/>
          <p:cNvSpPr>
            <a:spLocks noGrp="1" noRot="1" noChangeArrowheads="1"/>
          </p:cNvSpPr>
          <p:nvPr>
            <p:ph type="title"/>
          </p:nvPr>
        </p:nvSpPr>
        <p:spPr>
          <a:xfrm>
            <a:off x="457200" y="0"/>
            <a:ext cx="8385175" cy="992188"/>
          </a:xfrm>
        </p:spPr>
        <p:txBody>
          <a:bodyPr/>
          <a:lstStyle/>
          <a:p>
            <a:pPr algn="ctr"/>
            <a:r>
              <a:rPr lang="ja-JP" altLang="en-US">
                <a:ea typeface="AR Pゴシック体S" pitchFamily="50" charset="-128"/>
              </a:rPr>
              <a:t>冬合宿　１９８６年２月</a:t>
            </a:r>
          </a:p>
        </p:txBody>
      </p:sp>
      <p:pic>
        <p:nvPicPr>
          <p:cNvPr id="80901" name="Picture 5" descr="86Zao"/>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92188"/>
            <a:ext cx="9144000" cy="5865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Rot="1" noChangeArrowheads="1"/>
          </p:cNvSpPr>
          <p:nvPr>
            <p:ph type="title"/>
          </p:nvPr>
        </p:nvSpPr>
        <p:spPr>
          <a:xfrm>
            <a:off x="457200" y="0"/>
            <a:ext cx="8385175" cy="1031875"/>
          </a:xfrm>
        </p:spPr>
        <p:txBody>
          <a:bodyPr/>
          <a:lstStyle/>
          <a:p>
            <a:pPr algn="ctr"/>
            <a:r>
              <a:rPr lang="ja-JP" altLang="en-US" b="0">
                <a:ea typeface="AR Pゴシック体S" pitchFamily="50" charset="-128"/>
              </a:rPr>
              <a:t>２１期生　１９９０年卒業</a:t>
            </a:r>
          </a:p>
        </p:txBody>
      </p:sp>
      <p:pic>
        <p:nvPicPr>
          <p:cNvPr id="84996" name="Picture 4" descr="90Grad"/>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31875"/>
            <a:ext cx="9144000" cy="5256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90Yokohamahaku"/>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190875"/>
            <a:ext cx="4873625" cy="3678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3" name="Picture 7" descr="90Summe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20638"/>
            <a:ext cx="9144000" cy="3211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6" name="Text Box 10"/>
          <p:cNvSpPr txBox="1">
            <a:spLocks noChangeArrowheads="1"/>
          </p:cNvSpPr>
          <p:nvPr/>
        </p:nvSpPr>
        <p:spPr bwMode="auto">
          <a:xfrm>
            <a:off x="3216275" y="2787650"/>
            <a:ext cx="2884488" cy="366713"/>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chemeClr val="folHlink"/>
                </a:solidFill>
                <a:effectLst>
                  <a:outerShdw blurRad="38100" dist="38100" dir="2700000" algn="tl">
                    <a:srgbClr val="000000"/>
                  </a:outerShdw>
                </a:effectLst>
                <a:ea typeface="AR Pゴシック体S" pitchFamily="50" charset="-128"/>
              </a:rPr>
              <a:t>当時流行ったパノラマ写真</a:t>
            </a:r>
          </a:p>
        </p:txBody>
      </p:sp>
      <p:sp>
        <p:nvSpPr>
          <p:cNvPr id="86027" name="Text Box 11"/>
          <p:cNvSpPr txBox="1">
            <a:spLocks noChangeArrowheads="1"/>
          </p:cNvSpPr>
          <p:nvPr/>
        </p:nvSpPr>
        <p:spPr bwMode="auto">
          <a:xfrm>
            <a:off x="1684338" y="6491288"/>
            <a:ext cx="1322387" cy="366712"/>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chemeClr val="folHlink"/>
                </a:solidFill>
                <a:effectLst>
                  <a:outerShdw blurRad="38100" dist="38100" dir="2700000" algn="tl">
                    <a:srgbClr val="000000"/>
                  </a:outerShdw>
                </a:effectLst>
                <a:ea typeface="AR Pゴシック体S" pitchFamily="50" charset="-128"/>
              </a:rPr>
              <a:t>これで全員</a:t>
            </a:r>
          </a:p>
        </p:txBody>
      </p:sp>
      <p:pic>
        <p:nvPicPr>
          <p:cNvPr id="86028" name="Picture 12" descr="90Tsukada"/>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73625" y="3190875"/>
            <a:ext cx="4270375" cy="301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31" name="Text Box 15"/>
          <p:cNvSpPr txBox="1">
            <a:spLocks noChangeArrowheads="1"/>
          </p:cNvSpPr>
          <p:nvPr/>
        </p:nvSpPr>
        <p:spPr bwMode="auto">
          <a:xfrm>
            <a:off x="5510213" y="6324600"/>
            <a:ext cx="3319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chemeClr val="folHlink"/>
                </a:solidFill>
                <a:effectLst>
                  <a:outerShdw blurRad="38100" dist="38100" dir="2700000" algn="tl">
                    <a:srgbClr val="000000"/>
                  </a:outerShdw>
                </a:effectLst>
                <a:ea typeface="AR Pゴシック体S" pitchFamily="50" charset="-128"/>
              </a:rPr>
              <a:t>こんなことやって夫婦になった</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71" name="Picture 35" descr="90Wa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1863"/>
            <a:ext cx="2700338" cy="2771775"/>
          </a:xfrm>
          <a:prstGeom prst="rect">
            <a:avLst/>
          </a:prstGeom>
          <a:noFill/>
          <a:extLst>
            <a:ext uri="{909E8E84-426E-40DD-AFC4-6F175D3DCCD1}">
              <a14:hiddenFill xmlns:a14="http://schemas.microsoft.com/office/drawing/2010/main">
                <a:solidFill>
                  <a:srgbClr val="FFFFFF"/>
                </a:solidFill>
              </a14:hiddenFill>
            </a:ext>
          </a:extLst>
        </p:spPr>
      </p:pic>
      <p:pic>
        <p:nvPicPr>
          <p:cNvPr id="91172" name="Picture 36" descr=")0iiji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63" y="2000250"/>
            <a:ext cx="2524125" cy="2654300"/>
          </a:xfrm>
          <a:prstGeom prst="rect">
            <a:avLst/>
          </a:prstGeom>
          <a:noFill/>
          <a:extLst>
            <a:ext uri="{909E8E84-426E-40DD-AFC4-6F175D3DCCD1}">
              <a14:hiddenFill xmlns:a14="http://schemas.microsoft.com/office/drawing/2010/main">
                <a:solidFill>
                  <a:srgbClr val="FFFFFF"/>
                </a:solidFill>
              </a14:hiddenFill>
            </a:ext>
          </a:extLst>
        </p:spPr>
      </p:pic>
      <p:sp>
        <p:nvSpPr>
          <p:cNvPr id="91167" name="Rectangle 31"/>
          <p:cNvSpPr>
            <a:spLocks noGrp="1" noRot="1" noChangeArrowheads="1"/>
          </p:cNvSpPr>
          <p:nvPr>
            <p:ph type="title" sz="quarter"/>
          </p:nvPr>
        </p:nvSpPr>
        <p:spPr>
          <a:xfrm>
            <a:off x="457200" y="330200"/>
            <a:ext cx="8385175" cy="1117600"/>
          </a:xfrm>
        </p:spPr>
        <p:txBody>
          <a:bodyPr/>
          <a:lstStyle/>
          <a:p>
            <a:pPr algn="ctr"/>
            <a:r>
              <a:rPr lang="ja-JP" altLang="en-US"/>
              <a:t>名物芋煮</a:t>
            </a:r>
          </a:p>
        </p:txBody>
      </p:sp>
      <p:pic>
        <p:nvPicPr>
          <p:cNvPr id="91157" name="Picture 21" descr="90Yuri"/>
          <p:cNvPicPr>
            <a:picLocks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3054350" y="4654550"/>
            <a:ext cx="3225800"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60" name="Picture 24" descr="90Ida"/>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975350" y="0"/>
            <a:ext cx="3168650" cy="2201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63" name="Picture 27" descr="90Yoda"/>
          <p:cNvPicPr>
            <a:picLocks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71450" y="4616450"/>
            <a:ext cx="3225800"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66" name="Picture 30" descr="90Tsuka"/>
          <p:cNvPicPr>
            <a:picLocks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0" y="0"/>
            <a:ext cx="3225800"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69" name="Picture 33" descr="90Suzuk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0150" y="4654550"/>
            <a:ext cx="3168650" cy="2203450"/>
          </a:xfrm>
          <a:prstGeom prst="rect">
            <a:avLst/>
          </a:prstGeom>
          <a:noFill/>
          <a:extLst>
            <a:ext uri="{909E8E84-426E-40DD-AFC4-6F175D3DCCD1}">
              <a14:hiddenFill xmlns:a14="http://schemas.microsoft.com/office/drawing/2010/main">
                <a:solidFill>
                  <a:srgbClr val="FFFFFF"/>
                </a:solidFill>
              </a14:hiddenFill>
            </a:ext>
          </a:extLst>
        </p:spPr>
      </p:pic>
      <p:pic>
        <p:nvPicPr>
          <p:cNvPr id="91170" name="Picture 34" descr="90Imon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9338" y="1558925"/>
            <a:ext cx="4505325" cy="309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93Summer9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517525"/>
            <a:ext cx="9144000" cy="6340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5" name="Rectangle 5"/>
          <p:cNvSpPr>
            <a:spLocks noGrp="1" noRot="1" noChangeArrowheads="1"/>
          </p:cNvSpPr>
          <p:nvPr>
            <p:ph type="title"/>
          </p:nvPr>
        </p:nvSpPr>
        <p:spPr>
          <a:xfrm>
            <a:off x="0" y="61913"/>
            <a:ext cx="9144000" cy="911225"/>
          </a:xfrm>
          <a:solidFill>
            <a:schemeClr val="bg2"/>
          </a:solidFill>
        </p:spPr>
        <p:txBody>
          <a:bodyPr/>
          <a:lstStyle/>
          <a:p>
            <a:pPr algn="ctr"/>
            <a:r>
              <a:rPr lang="ja-JP" altLang="en-US">
                <a:ea typeface="AR Pゴシック体S" pitchFamily="50" charset="-128"/>
              </a:rPr>
              <a:t>２４期生　１９９３年卒業</a:t>
            </a:r>
          </a:p>
        </p:txBody>
      </p:sp>
      <p:sp>
        <p:nvSpPr>
          <p:cNvPr id="92167" name="Text Box 7"/>
          <p:cNvSpPr txBox="1">
            <a:spLocks noChangeArrowheads="1"/>
          </p:cNvSpPr>
          <p:nvPr/>
        </p:nvSpPr>
        <p:spPr bwMode="auto">
          <a:xfrm>
            <a:off x="4191000" y="6461125"/>
            <a:ext cx="946150" cy="3968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solidFill>
                  <a:schemeClr val="folHlink"/>
                </a:solidFill>
                <a:ea typeface="AR Pゴシック体S" pitchFamily="50" charset="-128"/>
              </a:rPr>
              <a:t>夏合宿</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Grp="1" noRot="1" noChangeArrowheads="1"/>
          </p:cNvSpPr>
          <p:nvPr>
            <p:ph type="title"/>
          </p:nvPr>
        </p:nvSpPr>
        <p:spPr>
          <a:xfrm>
            <a:off x="457200" y="0"/>
            <a:ext cx="8385175" cy="765175"/>
          </a:xfrm>
        </p:spPr>
        <p:txBody>
          <a:bodyPr/>
          <a:lstStyle/>
          <a:p>
            <a:pPr algn="ctr"/>
            <a:r>
              <a:rPr lang="ja-JP" altLang="en-US" b="0">
                <a:ea typeface="AR Pゴシック体S" pitchFamily="50" charset="-128"/>
              </a:rPr>
              <a:t>地蔵山</a:t>
            </a:r>
          </a:p>
        </p:txBody>
      </p:sp>
      <p:pic>
        <p:nvPicPr>
          <p:cNvPr id="102404" name="Picture 4" descr="93Murasmatsu9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5175"/>
            <a:ext cx="9144000" cy="6110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93Zao"/>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457200"/>
            <a:ext cx="91440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0" name="Rectangle 2"/>
          <p:cNvSpPr>
            <a:spLocks noGrp="1" noRot="1" noChangeArrowheads="1"/>
          </p:cNvSpPr>
          <p:nvPr>
            <p:ph type="title"/>
          </p:nvPr>
        </p:nvSpPr>
        <p:spPr>
          <a:xfrm>
            <a:off x="-203200" y="0"/>
            <a:ext cx="9499600" cy="708025"/>
          </a:xfrm>
          <a:solidFill>
            <a:schemeClr val="bg2"/>
          </a:solidFill>
        </p:spPr>
        <p:txBody>
          <a:bodyPr/>
          <a:lstStyle/>
          <a:p>
            <a:pPr algn="ctr"/>
            <a:r>
              <a:rPr lang="ja-JP" altLang="en-US" sz="4000">
                <a:ea typeface="AR Pゴシック体S" pitchFamily="50" charset="-128"/>
              </a:rPr>
              <a:t>冬合宿</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457200" y="0"/>
            <a:ext cx="8385175" cy="939800"/>
          </a:xfrm>
        </p:spPr>
        <p:txBody>
          <a:bodyPr/>
          <a:lstStyle/>
          <a:p>
            <a:pPr algn="ctr"/>
            <a:r>
              <a:rPr lang="en-US" altLang="ja-JP">
                <a:latin typeface="AR Pゴシック体S" pitchFamily="50" charset="-128"/>
                <a:ea typeface="AR Pゴシック体S" pitchFamily="50" charset="-128"/>
              </a:rPr>
              <a:t>25</a:t>
            </a:r>
            <a:r>
              <a:rPr lang="ja-JP" altLang="en-US">
                <a:latin typeface="AR Pゴシック体S" pitchFamily="50" charset="-128"/>
                <a:ea typeface="AR Pゴシック体S" pitchFamily="50" charset="-128"/>
              </a:rPr>
              <a:t>期生　</a:t>
            </a:r>
            <a:r>
              <a:rPr lang="en-US" altLang="ja-JP">
                <a:latin typeface="AR Pゴシック体S" pitchFamily="50" charset="-128"/>
                <a:ea typeface="AR Pゴシック体S" pitchFamily="50" charset="-128"/>
              </a:rPr>
              <a:t>1994</a:t>
            </a:r>
            <a:r>
              <a:rPr lang="ja-JP" altLang="en-US">
                <a:latin typeface="AR Pゴシック体S" pitchFamily="50" charset="-128"/>
                <a:ea typeface="AR Pゴシック体S" pitchFamily="50" charset="-128"/>
              </a:rPr>
              <a:t>年卒業</a:t>
            </a:r>
          </a:p>
        </p:txBody>
      </p:sp>
      <p:pic>
        <p:nvPicPr>
          <p:cNvPr id="179204" name="Picture 4" descr="94Zao1"/>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6875" y="877888"/>
            <a:ext cx="8445500" cy="581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 name="Picture 30" descr="2002Manuela"/>
          <p:cNvPicPr>
            <a:picLocks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2411413" y="-171450"/>
            <a:ext cx="6732587" cy="5051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Rot="1" noChangeArrowheads="1"/>
          </p:cNvSpPr>
          <p:nvPr>
            <p:ph type="title" sz="quarter"/>
          </p:nvPr>
        </p:nvSpPr>
        <p:spPr>
          <a:xfrm>
            <a:off x="3203575" y="0"/>
            <a:ext cx="4968875" cy="765175"/>
          </a:xfrm>
          <a:solidFill>
            <a:schemeClr val="tx1"/>
          </a:solidFill>
        </p:spPr>
        <p:txBody>
          <a:bodyPr/>
          <a:lstStyle/>
          <a:p>
            <a:r>
              <a:rPr lang="ja-JP" altLang="en-US" sz="4000">
                <a:solidFill>
                  <a:srgbClr val="333300"/>
                </a:solidFill>
                <a:effectLst>
                  <a:outerShdw blurRad="38100" dist="38100" dir="2700000" algn="tl">
                    <a:srgbClr val="C0C0C0"/>
                  </a:outerShdw>
                </a:effectLst>
                <a:latin typeface="AR Pゴシック体S" pitchFamily="50" charset="-128"/>
                <a:ea typeface="AR Pゴシック体S" pitchFamily="50" charset="-128"/>
              </a:rPr>
              <a:t>１期生 </a:t>
            </a:r>
            <a:r>
              <a:rPr lang="en-US" altLang="ja-JP" sz="4000">
                <a:solidFill>
                  <a:srgbClr val="333300"/>
                </a:solidFill>
                <a:effectLst>
                  <a:outerShdw blurRad="38100" dist="38100" dir="2700000" algn="tl">
                    <a:srgbClr val="C0C0C0"/>
                  </a:outerShdw>
                </a:effectLst>
                <a:latin typeface="AR Pゴシック体S" pitchFamily="50" charset="-128"/>
                <a:ea typeface="AR Pゴシック体S" pitchFamily="50" charset="-128"/>
              </a:rPr>
              <a:t>1970</a:t>
            </a:r>
            <a:r>
              <a:rPr lang="ja-JP" altLang="en-US" sz="4000">
                <a:solidFill>
                  <a:srgbClr val="333300"/>
                </a:solidFill>
                <a:effectLst>
                  <a:outerShdw blurRad="38100" dist="38100" dir="2700000" algn="tl">
                    <a:srgbClr val="C0C0C0"/>
                  </a:outerShdw>
                </a:effectLst>
                <a:latin typeface="AR Pゴシック体S" pitchFamily="50" charset="-128"/>
                <a:ea typeface="AR Pゴシック体S" pitchFamily="50" charset="-128"/>
              </a:rPr>
              <a:t>年卒業</a:t>
            </a:r>
          </a:p>
        </p:txBody>
      </p:sp>
      <p:pic>
        <p:nvPicPr>
          <p:cNvPr id="9224" name="Picture 8" descr="FuruiFram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0"/>
            <a:ext cx="2447925" cy="3284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37" name="Picture 21" descr="1ki5nin"/>
          <p:cNvPicPr>
            <a:picLocks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0" y="3224213"/>
            <a:ext cx="4859338" cy="3633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44" name="Picture 28" descr="FuruiNakayama+Suzuki"/>
          <p:cNvPicPr>
            <a:picLocks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4859338" y="4260850"/>
            <a:ext cx="4284662" cy="2597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47" name="Text Box 31"/>
          <p:cNvSpPr txBox="1">
            <a:spLocks noChangeArrowheads="1"/>
          </p:cNvSpPr>
          <p:nvPr/>
        </p:nvSpPr>
        <p:spPr bwMode="auto">
          <a:xfrm>
            <a:off x="4859338" y="3716338"/>
            <a:ext cx="4284662" cy="549275"/>
          </a:xfrm>
          <a:prstGeom prst="rect">
            <a:avLst/>
          </a:prstGeom>
          <a:solidFill>
            <a:srgbClr val="08080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kumimoji="1" lang="en-US" altLang="ja-JP" sz="1500">
                <a:latin typeface="HGS創英角ｺﾞｼｯｸUB" panose="020B0900000000000000" pitchFamily="50" charset="-128"/>
                <a:ea typeface="HGS創英角ｺﾞｼｯｸUB" panose="020B0900000000000000" pitchFamily="50" charset="-128"/>
              </a:rPr>
              <a:t>2002</a:t>
            </a:r>
            <a:r>
              <a:rPr kumimoji="1" lang="ja-JP" altLang="en-US" sz="1500">
                <a:latin typeface="HGS創英角ｺﾞｼｯｸUB" panose="020B0900000000000000" pitchFamily="50" charset="-128"/>
                <a:ea typeface="HGS創英角ｺﾞｼｯｸUB" panose="020B0900000000000000" pitchFamily="50" charset="-128"/>
              </a:rPr>
              <a:t>年　マヌエラ</a:t>
            </a:r>
          </a:p>
          <a:p>
            <a:pPr algn="ctr" eaLnBrk="1" hangingPunct="1"/>
            <a:r>
              <a:rPr kumimoji="1" lang="ja-JP" altLang="en-US" sz="1500">
                <a:latin typeface="HGS創英角ｺﾞｼｯｸUB" panose="020B0900000000000000" pitchFamily="50" charset="-128"/>
                <a:ea typeface="HGS創英角ｺﾞｼｯｸUB" panose="020B0900000000000000" pitchFamily="50" charset="-128"/>
              </a:rPr>
              <a:t>古居　中島　若山　国陶　倉地　岩瀬　宇田川　</a:t>
            </a:r>
          </a:p>
        </p:txBody>
      </p:sp>
      <p:sp>
        <p:nvSpPr>
          <p:cNvPr id="9248" name="Text Box 32"/>
          <p:cNvSpPr txBox="1">
            <a:spLocks noChangeArrowheads="1"/>
          </p:cNvSpPr>
          <p:nvPr/>
        </p:nvSpPr>
        <p:spPr bwMode="auto">
          <a:xfrm>
            <a:off x="5226050" y="6199188"/>
            <a:ext cx="3733800" cy="641350"/>
          </a:xfrm>
          <a:prstGeom prst="rect">
            <a:avLst/>
          </a:prstGeom>
          <a:solidFill>
            <a:srgbClr val="08080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en-US" altLang="ja-JP">
                <a:latin typeface="HGS創英角ｺﾞｼｯｸUB" panose="020B0900000000000000" pitchFamily="50" charset="-128"/>
                <a:ea typeface="HGS創英角ｺﾞｼｯｸUB" panose="020B0900000000000000" pitchFamily="50" charset="-128"/>
              </a:rPr>
              <a:t>2012</a:t>
            </a:r>
            <a:r>
              <a:rPr kumimoji="1" lang="ja-JP" altLang="en-US">
                <a:latin typeface="HGS創英角ｺﾞｼｯｸUB" panose="020B0900000000000000" pitchFamily="50" charset="-128"/>
                <a:ea typeface="HGS創英角ｺﾞｼｯｸUB" panose="020B0900000000000000" pitchFamily="50" charset="-128"/>
              </a:rPr>
              <a:t>年　最後の写真（若山宅）　</a:t>
            </a:r>
          </a:p>
          <a:p>
            <a:pPr algn="ctr" eaLnBrk="1" hangingPunct="1"/>
            <a:r>
              <a:rPr kumimoji="1" lang="ja-JP" altLang="en-US">
                <a:latin typeface="HGS創英角ｺﾞｼｯｸUB" panose="020B0900000000000000" pitchFamily="50" charset="-128"/>
                <a:ea typeface="HGS創英角ｺﾞｼｯｸUB" panose="020B0900000000000000" pitchFamily="50" charset="-128"/>
              </a:rPr>
              <a:t>中山　古居　鈴木</a:t>
            </a:r>
          </a:p>
        </p:txBody>
      </p:sp>
      <p:sp>
        <p:nvSpPr>
          <p:cNvPr id="9249" name="Text Box 33"/>
          <p:cNvSpPr txBox="1">
            <a:spLocks noChangeArrowheads="1"/>
          </p:cNvSpPr>
          <p:nvPr/>
        </p:nvSpPr>
        <p:spPr bwMode="auto">
          <a:xfrm>
            <a:off x="971550" y="6262688"/>
            <a:ext cx="3232150" cy="581025"/>
          </a:xfrm>
          <a:prstGeom prst="rect">
            <a:avLst/>
          </a:prstGeom>
          <a:solidFill>
            <a:srgbClr val="08080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en-US" altLang="ja-JP" sz="1600">
                <a:latin typeface="HGS創英角ｺﾞｼｯｸUB" panose="020B0900000000000000" pitchFamily="50" charset="-128"/>
                <a:ea typeface="HGS創英角ｺﾞｼｯｸUB" panose="020B0900000000000000" pitchFamily="50" charset="-128"/>
              </a:rPr>
              <a:t>2013</a:t>
            </a:r>
            <a:r>
              <a:rPr kumimoji="1" lang="ja-JP" altLang="en-US" sz="1600">
                <a:latin typeface="HGS創英角ｺﾞｼｯｸUB" panose="020B0900000000000000" pitchFamily="50" charset="-128"/>
                <a:ea typeface="HGS創英角ｺﾞｼｯｸUB" panose="020B0900000000000000" pitchFamily="50" charset="-128"/>
              </a:rPr>
              <a:t>年</a:t>
            </a:r>
            <a:r>
              <a:rPr kumimoji="1" lang="en-US" altLang="ja-JP" sz="1600">
                <a:latin typeface="HGS創英角ｺﾞｼｯｸUB" panose="020B0900000000000000" pitchFamily="50" charset="-128"/>
                <a:ea typeface="HGS創英角ｺﾞｼｯｸUB" panose="020B0900000000000000" pitchFamily="50" charset="-128"/>
              </a:rPr>
              <a:t>OBG</a:t>
            </a:r>
            <a:r>
              <a:rPr kumimoji="1" lang="ja-JP" altLang="en-US" sz="1600">
                <a:latin typeface="HGS創英角ｺﾞｼｯｸUB" panose="020B0900000000000000" pitchFamily="50" charset="-128"/>
                <a:ea typeface="HGS創英角ｺﾞｼｯｸUB" panose="020B0900000000000000" pitchFamily="50" charset="-128"/>
              </a:rPr>
              <a:t>会</a:t>
            </a:r>
          </a:p>
          <a:p>
            <a:pPr algn="ctr" eaLnBrk="1" hangingPunct="1"/>
            <a:r>
              <a:rPr kumimoji="1" lang="ja-JP" altLang="en-US" sz="1600">
                <a:latin typeface="HGS創英角ｺﾞｼｯｸUB" panose="020B0900000000000000" pitchFamily="50" charset="-128"/>
                <a:ea typeface="HGS創英角ｺﾞｼｯｸUB" panose="020B0900000000000000" pitchFamily="50" charset="-128"/>
              </a:rPr>
              <a:t>宇田川　小川　荻原　中島　岩瀬</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3" name="Picture 7" descr="94Zao3"/>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1650" y="-76200"/>
            <a:ext cx="9925050" cy="693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3304" name="Rectangle 8"/>
          <p:cNvSpPr>
            <a:spLocks noGrp="1" noRot="1" noChangeArrowheads="1"/>
          </p:cNvSpPr>
          <p:nvPr>
            <p:ph type="title"/>
          </p:nvPr>
        </p:nvSpPr>
        <p:spPr>
          <a:xfrm>
            <a:off x="457200" y="0"/>
            <a:ext cx="3835400" cy="444500"/>
          </a:xfrm>
          <a:solidFill>
            <a:schemeClr val="bg2"/>
          </a:solidFill>
        </p:spPr>
        <p:txBody>
          <a:bodyPr/>
          <a:lstStyle/>
          <a:p>
            <a:pPr algn="ctr"/>
            <a:r>
              <a:rPr lang="ja-JP" altLang="en-US" sz="4000" b="0">
                <a:ea typeface="AR Pゴシック体S" pitchFamily="50" charset="-128"/>
              </a:rPr>
              <a:t>沢山いるなぁ！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95grad"/>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504825"/>
            <a:ext cx="9144000" cy="6353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1" name="Rectangle 5"/>
          <p:cNvSpPr>
            <a:spLocks noGrp="1" noRot="1" noChangeArrowheads="1"/>
          </p:cNvSpPr>
          <p:nvPr>
            <p:ph type="title"/>
          </p:nvPr>
        </p:nvSpPr>
        <p:spPr>
          <a:xfrm>
            <a:off x="0" y="0"/>
            <a:ext cx="9144000" cy="949325"/>
          </a:xfrm>
          <a:solidFill>
            <a:schemeClr val="bg2"/>
          </a:solidFill>
        </p:spPr>
        <p:txBody>
          <a:bodyPr/>
          <a:lstStyle/>
          <a:p>
            <a:r>
              <a:rPr lang="ja-JP" altLang="en-US" b="0">
                <a:ea typeface="AR Pゴシック体S" pitchFamily="50" charset="-128"/>
              </a:rPr>
              <a:t>２６期生　１９９５年卒業</a:t>
            </a:r>
          </a:p>
        </p:txBody>
      </p:sp>
      <p:sp>
        <p:nvSpPr>
          <p:cNvPr id="106503" name="Rectangle 7"/>
          <p:cNvSpPr>
            <a:spLocks noChangeArrowheads="1"/>
          </p:cNvSpPr>
          <p:nvPr/>
        </p:nvSpPr>
        <p:spPr bwMode="auto">
          <a:xfrm>
            <a:off x="5302250" y="5788025"/>
            <a:ext cx="3841750" cy="10699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久保田</a:t>
            </a:r>
            <a:b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br>
            <a: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北裏　男全　三竹　溝呂木　長崎　八島</a:t>
            </a:r>
            <a:b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br>
            <a: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　高根</a:t>
            </a:r>
            <a:b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br>
            <a:r>
              <a:rPr kumimoji="1" lang="ja-JP" altLang="en-US" sz="1600">
                <a:solidFill>
                  <a:schemeClr val="folHlink"/>
                </a:solidFill>
                <a:effectLst>
                  <a:outerShdw blurRad="38100" dist="38100" dir="2700000" algn="tl">
                    <a:srgbClr val="000000"/>
                  </a:outerShdw>
                </a:effectLst>
                <a:latin typeface="HGS創英角ｺﾞｼｯｸUB" panose="020B0900000000000000" pitchFamily="50" charset="-128"/>
                <a:ea typeface="HGS創英角ｺﾞｼｯｸUB" panose="020B0900000000000000" pitchFamily="50" charset="-128"/>
              </a:rPr>
              <a:t>八幡　山本　若山 </a:t>
            </a:r>
          </a:p>
        </p:txBody>
      </p:sp>
      <p:pic>
        <p:nvPicPr>
          <p:cNvPr id="106504" name="Picture 8" descr="95NagasakiFrame"/>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556500" y="0"/>
            <a:ext cx="1584325" cy="208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36" name="Picture 16" descr="95OmataMasamiYu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838700"/>
            <a:ext cx="3022600" cy="2116138"/>
          </a:xfrm>
          <a:prstGeom prst="rect">
            <a:avLst/>
          </a:prstGeom>
          <a:noFill/>
          <a:extLst>
            <a:ext uri="{909E8E84-426E-40DD-AFC4-6F175D3DCCD1}">
              <a14:hiddenFill xmlns:a14="http://schemas.microsoft.com/office/drawing/2010/main">
                <a:solidFill>
                  <a:srgbClr val="FFFFFF"/>
                </a:solidFill>
              </a14:hiddenFill>
            </a:ext>
          </a:extLst>
        </p:spPr>
      </p:pic>
      <p:sp>
        <p:nvSpPr>
          <p:cNvPr id="107528" name="Rectangle 8"/>
          <p:cNvSpPr>
            <a:spLocks noGrp="1" noRot="1" noChangeArrowheads="1"/>
          </p:cNvSpPr>
          <p:nvPr>
            <p:ph type="title" sz="quarter"/>
          </p:nvPr>
        </p:nvSpPr>
        <p:spPr>
          <a:xfrm>
            <a:off x="0" y="0"/>
            <a:ext cx="5773738" cy="987425"/>
          </a:xfrm>
          <a:solidFill>
            <a:schemeClr val="bg2"/>
          </a:solidFill>
        </p:spPr>
        <p:txBody>
          <a:bodyPr/>
          <a:lstStyle/>
          <a:p>
            <a:pPr algn="ctr"/>
            <a:r>
              <a:rPr lang="ja-JP" altLang="en-US" b="0">
                <a:ea typeface="AR Pゴシック体S" pitchFamily="50" charset="-128"/>
              </a:rPr>
              <a:t>　山寺と飲み会</a:t>
            </a:r>
          </a:p>
        </p:txBody>
      </p:sp>
      <p:pic>
        <p:nvPicPr>
          <p:cNvPr id="107524" name="Picture 4" descr="95Yamadera"/>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0" y="987425"/>
            <a:ext cx="5800725" cy="397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7" name="Picture 7" descr="95Okunoin"/>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773738" y="0"/>
            <a:ext cx="3370262" cy="4860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32" name="Picture 12" descr="95Nomikai"/>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0" y="4835525"/>
            <a:ext cx="2970213" cy="201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30" name="Text Box 10"/>
          <p:cNvSpPr txBox="1">
            <a:spLocks noChangeArrowheads="1"/>
          </p:cNvSpPr>
          <p:nvPr/>
        </p:nvSpPr>
        <p:spPr bwMode="auto">
          <a:xfrm>
            <a:off x="2409825" y="915988"/>
            <a:ext cx="946150" cy="3968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solidFill>
                  <a:schemeClr val="folHlink"/>
                </a:solidFill>
                <a:effectLst>
                  <a:outerShdw blurRad="38100" dist="38100" dir="2700000" algn="tl">
                    <a:srgbClr val="000000"/>
                  </a:outerShdw>
                </a:effectLst>
                <a:ea typeface="AR Pゴシック体S" pitchFamily="50" charset="-128"/>
              </a:rPr>
              <a:t>見晴台</a:t>
            </a:r>
          </a:p>
        </p:txBody>
      </p:sp>
      <p:sp>
        <p:nvSpPr>
          <p:cNvPr id="107531" name="Text Box 11"/>
          <p:cNvSpPr txBox="1">
            <a:spLocks noChangeArrowheads="1"/>
          </p:cNvSpPr>
          <p:nvPr/>
        </p:nvSpPr>
        <p:spPr bwMode="auto">
          <a:xfrm>
            <a:off x="8259763" y="39688"/>
            <a:ext cx="884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rgbClr val="0033CC"/>
                </a:solidFill>
                <a:effectLst>
                  <a:outerShdw blurRad="38100" dist="38100" dir="2700000" algn="tl">
                    <a:srgbClr val="000000"/>
                  </a:outerShdw>
                </a:effectLst>
                <a:ea typeface="AR Pゴシック体S" pitchFamily="50" charset="-128"/>
              </a:rPr>
              <a:t>奥の院</a:t>
            </a:r>
          </a:p>
        </p:txBody>
      </p:sp>
      <p:pic>
        <p:nvPicPr>
          <p:cNvPr id="107534" name="Picture 14" descr="95Kaya+Tomo"/>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2970213" y="4838700"/>
            <a:ext cx="1931987" cy="201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37" name="Picture 17" descr="95Om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5000" y="4824413"/>
            <a:ext cx="2159000" cy="2030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95JizoWinte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700"/>
            <a:ext cx="9779000" cy="684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8549" name="Rectangle 5"/>
          <p:cNvSpPr>
            <a:spLocks noGrp="1" noRot="1" noChangeArrowheads="1"/>
          </p:cNvSpPr>
          <p:nvPr>
            <p:ph type="title"/>
          </p:nvPr>
        </p:nvSpPr>
        <p:spPr>
          <a:xfrm>
            <a:off x="2298700" y="12700"/>
            <a:ext cx="5080000" cy="809625"/>
          </a:xfrm>
          <a:solidFill>
            <a:srgbClr val="0033CC"/>
          </a:solidFill>
        </p:spPr>
        <p:txBody>
          <a:bodyPr/>
          <a:lstStyle/>
          <a:p>
            <a:pPr algn="ctr"/>
            <a:r>
              <a:rPr lang="ja-JP" altLang="en-US" b="0">
                <a:ea typeface="AR Pゴシック体S" pitchFamily="50" charset="-128"/>
              </a:rPr>
              <a:t>お地蔵さん前</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1997NovOkam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5600" y="-63500"/>
            <a:ext cx="9820275" cy="695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41" name="Rectangle 5"/>
          <p:cNvSpPr>
            <a:spLocks noGrp="1" noRot="1" noChangeArrowheads="1"/>
          </p:cNvSpPr>
          <p:nvPr>
            <p:ph type="title"/>
          </p:nvPr>
        </p:nvSpPr>
        <p:spPr>
          <a:xfrm>
            <a:off x="1079500" y="0"/>
            <a:ext cx="8385175" cy="606425"/>
          </a:xfrm>
        </p:spPr>
        <p:txBody>
          <a:bodyPr/>
          <a:lstStyle/>
          <a:p>
            <a:pPr algn="ctr"/>
            <a:r>
              <a:rPr lang="ja-JP" altLang="en-US" sz="4000" b="0">
                <a:solidFill>
                  <a:srgbClr val="0033CC"/>
                </a:solidFill>
                <a:ea typeface="AR Pゴシック体S" pitchFamily="50" charset="-128"/>
              </a:rPr>
              <a:t>２９期生　１９９８年卒業</a:t>
            </a:r>
          </a:p>
        </p:txBody>
      </p:sp>
      <p:sp>
        <p:nvSpPr>
          <p:cNvPr id="116743" name="Text Box 7"/>
          <p:cNvSpPr txBox="1">
            <a:spLocks noChangeArrowheads="1"/>
          </p:cNvSpPr>
          <p:nvPr/>
        </p:nvSpPr>
        <p:spPr bwMode="auto">
          <a:xfrm>
            <a:off x="2714625" y="6435725"/>
            <a:ext cx="44942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0033CC"/>
                </a:solidFill>
                <a:ea typeface="AR Pゴシック体S" pitchFamily="50" charset="-128"/>
              </a:rPr>
              <a:t>蔵王のお釜（噴火口）９７年１１月</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1997Nov"/>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3375" y="-25400"/>
            <a:ext cx="9667875" cy="688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5" name="Rectangle 11"/>
          <p:cNvSpPr>
            <a:spLocks noGrp="1" noRot="1" noChangeArrowheads="1"/>
          </p:cNvSpPr>
          <p:nvPr>
            <p:ph type="title"/>
          </p:nvPr>
        </p:nvSpPr>
        <p:spPr>
          <a:xfrm>
            <a:off x="457200" y="0"/>
            <a:ext cx="8385175" cy="927100"/>
          </a:xfrm>
        </p:spPr>
        <p:txBody>
          <a:bodyPr/>
          <a:lstStyle/>
          <a:p>
            <a:pPr algn="ctr"/>
            <a:r>
              <a:rPr lang="ja-JP" altLang="en-US">
                <a:solidFill>
                  <a:srgbClr val="0033CC"/>
                </a:solidFill>
                <a:ea typeface="AR Pゴシック体S" pitchFamily="50" charset="-128"/>
              </a:rPr>
              <a:t>お釜食堂展望台</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1997Doshimur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3713" y="-25400"/>
            <a:ext cx="10171113" cy="688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885" name="Rectangle 5"/>
          <p:cNvSpPr>
            <a:spLocks noGrp="1" noRot="1" noChangeArrowheads="1"/>
          </p:cNvSpPr>
          <p:nvPr>
            <p:ph type="title"/>
          </p:nvPr>
        </p:nvSpPr>
        <p:spPr>
          <a:xfrm>
            <a:off x="457200" y="0"/>
            <a:ext cx="8385175" cy="885825"/>
          </a:xfrm>
        </p:spPr>
        <p:txBody>
          <a:bodyPr/>
          <a:lstStyle/>
          <a:p>
            <a:pPr algn="ctr"/>
            <a:r>
              <a:rPr lang="ja-JP" altLang="en-US" b="0">
                <a:ea typeface="AR Pゴシック体S" pitchFamily="50" charset="-128"/>
              </a:rPr>
              <a:t>道志村バーベキュー</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2009Grad"/>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0" name="Rectangle 2"/>
          <p:cNvSpPr>
            <a:spLocks noGrp="1" noRot="1" noChangeArrowheads="1"/>
          </p:cNvSpPr>
          <p:nvPr>
            <p:ph type="title"/>
          </p:nvPr>
        </p:nvSpPr>
        <p:spPr>
          <a:xfrm>
            <a:off x="0" y="0"/>
            <a:ext cx="9144000" cy="885825"/>
          </a:xfrm>
          <a:solidFill>
            <a:srgbClr val="6666FF"/>
          </a:solidFill>
        </p:spPr>
        <p:txBody>
          <a:bodyPr/>
          <a:lstStyle/>
          <a:p>
            <a:pPr algn="ctr"/>
            <a:r>
              <a:rPr lang="en-US" altLang="ja-JP" b="0">
                <a:latin typeface="AR Pゴシック体S" pitchFamily="50" charset="-128"/>
                <a:ea typeface="AR Pゴシック体S" pitchFamily="50" charset="-128"/>
              </a:rPr>
              <a:t>40</a:t>
            </a:r>
            <a:r>
              <a:rPr lang="ja-JP" altLang="en-US" b="0">
                <a:latin typeface="AR Pゴシック体S" pitchFamily="50" charset="-128"/>
                <a:ea typeface="AR Pゴシック体S" pitchFamily="50" charset="-128"/>
              </a:rPr>
              <a:t>期生　</a:t>
            </a:r>
            <a:r>
              <a:rPr lang="en-US" altLang="ja-JP" b="0">
                <a:latin typeface="AR Pゴシック体S" pitchFamily="50" charset="-128"/>
                <a:ea typeface="AR Pゴシック体S" pitchFamily="50" charset="-128"/>
              </a:rPr>
              <a:t>2009</a:t>
            </a:r>
            <a:r>
              <a:rPr lang="ja-JP" altLang="en-US" b="0">
                <a:latin typeface="AR Pゴシック体S" pitchFamily="50" charset="-128"/>
                <a:ea typeface="AR Pゴシック体S" pitchFamily="50" charset="-128"/>
              </a:rPr>
              <a:t>年卒業</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42" name="Picture 10" descr="2009Grad2"/>
          <p:cNvPicPr>
            <a:picLocks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3287713"/>
            <a:ext cx="4759325" cy="3570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39" name="Picture 7" descr="2009Marie"/>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05325" y="12700"/>
            <a:ext cx="4792663" cy="359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36" name="Picture 4" descr="2009girls"/>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9213" y="0"/>
            <a:ext cx="4808538" cy="360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45" name="Picture 13" descr="2009Flowe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59325" y="3568700"/>
            <a:ext cx="4384675" cy="328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6154" name="Picture 10" descr="71Iseya1"/>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935413"/>
            <a:ext cx="4427538"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descr="71Iseya2"/>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2843213" y="0"/>
            <a:ext cx="6300787" cy="420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p:cNvSpPr>
            <a:spLocks noGrp="1" noRot="1" noChangeArrowheads="1"/>
          </p:cNvSpPr>
          <p:nvPr>
            <p:ph type="title" sz="quarter"/>
          </p:nvPr>
        </p:nvSpPr>
        <p:spPr>
          <a:xfrm>
            <a:off x="3381375" y="0"/>
            <a:ext cx="5267325" cy="736600"/>
          </a:xfrm>
          <a:solidFill>
            <a:srgbClr val="663300"/>
          </a:solidFill>
        </p:spPr>
        <p:txBody>
          <a:bodyPr/>
          <a:lstStyle/>
          <a:p>
            <a:pPr algn="ctr"/>
            <a:r>
              <a:rPr lang="ja-JP" altLang="en-US" sz="3600">
                <a:latin typeface="AR Pゴシック体S" pitchFamily="50" charset="-128"/>
                <a:ea typeface="AR Pゴシック体S" pitchFamily="50" charset="-128"/>
              </a:rPr>
              <a:t>２期生 </a:t>
            </a:r>
            <a:r>
              <a:rPr lang="en-US" altLang="ja-JP" sz="3600">
                <a:latin typeface="AR Pゴシック体S" pitchFamily="50" charset="-128"/>
                <a:ea typeface="AR Pゴシック体S" pitchFamily="50" charset="-128"/>
              </a:rPr>
              <a:t>197</a:t>
            </a:r>
            <a:r>
              <a:rPr lang="ja-JP" altLang="en-US" sz="3600">
                <a:latin typeface="AR Pゴシック体S" pitchFamily="50" charset="-128"/>
                <a:ea typeface="AR Pゴシック体S" pitchFamily="50" charset="-128"/>
              </a:rPr>
              <a:t>１年卒業</a:t>
            </a:r>
          </a:p>
        </p:txBody>
      </p:sp>
      <p:pic>
        <p:nvPicPr>
          <p:cNvPr id="6159" name="Picture 15" descr="1stOBG1+2+3"/>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175125" y="3573463"/>
            <a:ext cx="4968875" cy="3478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6" name="Text Box 12"/>
          <p:cNvSpPr txBox="1">
            <a:spLocks noChangeArrowheads="1"/>
          </p:cNvSpPr>
          <p:nvPr/>
        </p:nvSpPr>
        <p:spPr bwMode="auto">
          <a:xfrm>
            <a:off x="1258888" y="3933825"/>
            <a:ext cx="2773362" cy="366713"/>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kumimoji="1" lang="en-US" altLang="ja-JP">
                <a:latin typeface="AR Pゴシック体S" pitchFamily="50" charset="-128"/>
                <a:ea typeface="AR Pゴシック体S" pitchFamily="50" charset="-128"/>
              </a:rPr>
              <a:t>1970</a:t>
            </a:r>
            <a:r>
              <a:rPr kumimoji="1" lang="ja-JP" altLang="en-US">
                <a:latin typeface="AR Pゴシック体S" pitchFamily="50" charset="-128"/>
                <a:ea typeface="AR Pゴシック体S" pitchFamily="50" charset="-128"/>
              </a:rPr>
              <a:t>年　吉祥寺伊勢や</a:t>
            </a:r>
          </a:p>
        </p:txBody>
      </p:sp>
      <p:sp>
        <p:nvSpPr>
          <p:cNvPr id="6160" name="Text Box 16"/>
          <p:cNvSpPr txBox="1">
            <a:spLocks noChangeArrowheads="1"/>
          </p:cNvSpPr>
          <p:nvPr/>
        </p:nvSpPr>
        <p:spPr bwMode="auto">
          <a:xfrm>
            <a:off x="5724525" y="6491288"/>
            <a:ext cx="2389188" cy="366712"/>
          </a:xfrm>
          <a:prstGeom prst="rect">
            <a:avLst/>
          </a:prstGeom>
          <a:solidFill>
            <a:srgbClr val="08080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kumimoji="1" lang="en-US" altLang="ja-JP">
                <a:latin typeface="AR Pゴシック体S" pitchFamily="50" charset="-128"/>
                <a:ea typeface="AR Pゴシック体S" pitchFamily="50" charset="-128"/>
              </a:rPr>
              <a:t>1987</a:t>
            </a:r>
            <a:r>
              <a:rPr kumimoji="1" lang="ja-JP" altLang="en-US">
                <a:latin typeface="AR Pゴシック体S" pitchFamily="50" charset="-128"/>
                <a:ea typeface="AR Pゴシック体S" pitchFamily="50" charset="-128"/>
              </a:rPr>
              <a:t>年　１～３期生</a:t>
            </a:r>
          </a:p>
        </p:txBody>
      </p:sp>
      <p:pic>
        <p:nvPicPr>
          <p:cNvPr id="6161" name="Picture 17" descr="71KawadaFrame"/>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0" y="0"/>
            <a:ext cx="2932113" cy="386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rrowheads="1"/>
          </p:cNvSpPr>
          <p:nvPr>
            <p:ph type="title"/>
          </p:nvPr>
        </p:nvSpPr>
        <p:spPr>
          <a:xfrm>
            <a:off x="457200" y="244475"/>
            <a:ext cx="8385175" cy="415925"/>
          </a:xfrm>
        </p:spPr>
        <p:txBody>
          <a:bodyPr/>
          <a:lstStyle/>
          <a:p>
            <a:pPr algn="ctr"/>
            <a:r>
              <a:rPr lang="ja-JP" altLang="en-US" sz="4000"/>
              <a:t>川田　努からの最後のメール</a:t>
            </a:r>
          </a:p>
        </p:txBody>
      </p:sp>
      <p:sp>
        <p:nvSpPr>
          <p:cNvPr id="178181" name="Text Box 5"/>
          <p:cNvSpPr txBox="1">
            <a:spLocks noChangeArrowheads="1"/>
          </p:cNvSpPr>
          <p:nvPr/>
        </p:nvSpPr>
        <p:spPr bwMode="auto">
          <a:xfrm>
            <a:off x="187325" y="949325"/>
            <a:ext cx="8655050" cy="571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600" b="1">
                <a:effectLst>
                  <a:outerShdw blurRad="38100" dist="38100" dir="2700000" algn="tl">
                    <a:srgbClr val="000000"/>
                  </a:outerShdw>
                </a:effectLst>
                <a:latin typeface="ＭＳ Ｐゴシック" panose="020B0600070205080204" pitchFamily="50" charset="-128"/>
              </a:rPr>
              <a:t>おはようございます。大変お久しぶりです。お元気ですか？</a:t>
            </a:r>
          </a:p>
          <a:p>
            <a:r>
              <a:rPr lang="ja-JP" altLang="en-US" sz="1600" b="1">
                <a:effectLst>
                  <a:outerShdw blurRad="38100" dist="38100" dir="2700000" algn="tl">
                    <a:srgbClr val="000000"/>
                  </a:outerShdw>
                </a:effectLst>
                <a:latin typeface="ＭＳ Ｐゴシック" panose="020B0600070205080204" pitchFamily="50" charset="-128"/>
              </a:rPr>
              <a:t> </a:t>
            </a:r>
          </a:p>
          <a:p>
            <a:r>
              <a:rPr lang="ja-JP" altLang="en-US" sz="1600" b="1">
                <a:effectLst>
                  <a:outerShdw blurRad="38100" dist="38100" dir="2700000" algn="tl">
                    <a:srgbClr val="000000"/>
                  </a:outerShdw>
                </a:effectLst>
                <a:latin typeface="ＭＳ Ｐゴシック" panose="020B0600070205080204" pitchFamily="50" charset="-128"/>
              </a:rPr>
              <a:t>私の方は病気以外では大変元気でやっております。</a:t>
            </a:r>
          </a:p>
          <a:p>
            <a:r>
              <a:rPr lang="ja-JP" altLang="en-US" sz="1600" b="1">
                <a:effectLst>
                  <a:outerShdw blurRad="38100" dist="38100" dir="2700000" algn="tl">
                    <a:srgbClr val="000000"/>
                  </a:outerShdw>
                </a:effectLst>
                <a:latin typeface="ＭＳ Ｐゴシック" panose="020B0600070205080204" pitchFamily="50" charset="-128"/>
              </a:rPr>
              <a:t>この病気は痛くも痒くもなく普通にしておれば全く自覚症状はありません。とは言え、治療は</a:t>
            </a:r>
            <a:r>
              <a:rPr lang="en-US" altLang="ja-JP" sz="1600" b="1">
                <a:effectLst>
                  <a:outerShdw blurRad="38100" dist="38100" dir="2700000" algn="tl">
                    <a:srgbClr val="000000"/>
                  </a:outerShdw>
                </a:effectLst>
                <a:latin typeface="ＭＳ Ｐゴシック" panose="020B0600070205080204" pitchFamily="50" charset="-128"/>
              </a:rPr>
              <a:t>『</a:t>
            </a:r>
            <a:r>
              <a:rPr lang="ja-JP" altLang="en-US" sz="1600" b="1">
                <a:effectLst>
                  <a:outerShdw blurRad="38100" dist="38100" dir="2700000" algn="tl">
                    <a:srgbClr val="000000"/>
                  </a:outerShdw>
                </a:effectLst>
                <a:latin typeface="ＭＳ Ｐゴシック" panose="020B0600070205080204" pitchFamily="50" charset="-128"/>
              </a:rPr>
              <a:t>真面目</a:t>
            </a:r>
            <a:r>
              <a:rPr lang="en-US" altLang="ja-JP" sz="1600" b="1">
                <a:effectLst>
                  <a:outerShdw blurRad="38100" dist="38100" dir="2700000" algn="tl">
                    <a:srgbClr val="000000"/>
                  </a:outerShdw>
                </a:effectLst>
                <a:latin typeface="ＭＳ Ｐゴシック" panose="020B0600070205080204" pitchFamily="50" charset="-128"/>
              </a:rPr>
              <a:t>』</a:t>
            </a:r>
            <a:r>
              <a:rPr lang="ja-JP" altLang="en-US" sz="1600" b="1">
                <a:effectLst>
                  <a:outerShdw blurRad="38100" dist="38100" dir="2700000" algn="tl">
                    <a:srgbClr val="000000"/>
                  </a:outerShdw>
                </a:effectLst>
                <a:latin typeface="ＭＳ Ｐゴシック" panose="020B0600070205080204" pitchFamily="50" charset="-128"/>
              </a:rPr>
              <a:t>に続けています。毎週３週間続けて通院による抗癌治療を行ない　次の１週はその確認をするというような繰り返しをしています。現在肺に転移しているのですが</a:t>
            </a:r>
            <a:r>
              <a:rPr lang="en-US" altLang="ja-JP" sz="1600" b="1">
                <a:effectLst>
                  <a:outerShdw blurRad="38100" dist="38100" dir="2700000" algn="tl">
                    <a:srgbClr val="000000"/>
                  </a:outerShdw>
                </a:effectLst>
                <a:latin typeface="ＭＳ Ｐゴシック" panose="020B0600070205080204" pitchFamily="50" charset="-128"/>
              </a:rPr>
              <a:t>PET,MRI,CT,</a:t>
            </a:r>
            <a:r>
              <a:rPr lang="ja-JP" altLang="en-US" sz="1600" b="1">
                <a:effectLst>
                  <a:outerShdw blurRad="38100" dist="38100" dir="2700000" algn="tl">
                    <a:srgbClr val="000000"/>
                  </a:outerShdw>
                </a:effectLst>
                <a:latin typeface="ＭＳ Ｐゴシック" panose="020B0600070205080204" pitchFamily="50" charset="-128"/>
              </a:rPr>
              <a:t>レントゲン、血液検査などを頻繁にしていますのである日突然・・・はあり得ない状況で管理していますのでその点は安心しています。気長にお付き合いしていきます。そんな状況で生活していますので　思ったような活動はやりにくい事になっていますがその間隙をぬって仕事もしています。お陰様でこの年になっても仕事のオファーがあることは恵まれています。感謝感謝です。</a:t>
            </a:r>
          </a:p>
          <a:p>
            <a:r>
              <a:rPr lang="ja-JP" altLang="en-US" sz="1600" b="1">
                <a:effectLst>
                  <a:outerShdw blurRad="38100" dist="38100" dir="2700000" algn="tl">
                    <a:srgbClr val="000000"/>
                  </a:outerShdw>
                </a:effectLst>
                <a:latin typeface="ＭＳ Ｐゴシック" panose="020B0600070205080204" pitchFamily="50" charset="-128"/>
              </a:rPr>
              <a:t> </a:t>
            </a:r>
          </a:p>
          <a:p>
            <a:r>
              <a:rPr lang="ja-JP" altLang="en-US" sz="1600" b="1">
                <a:effectLst>
                  <a:outerShdw blurRad="38100" dist="38100" dir="2700000" algn="tl">
                    <a:srgbClr val="000000"/>
                  </a:outerShdw>
                </a:effectLst>
                <a:latin typeface="ＭＳ Ｐゴシック" panose="020B0600070205080204" pitchFamily="50" charset="-128"/>
              </a:rPr>
              <a:t>さて、そういう中で急遽ピンチヒッターで名簿作成を行いました。いろいろ手を尽くしたのですが全員の所在は把握できませんでした。待っても限がありませんので一旦完成としました。遅くなりましたがフェースブックではなく普通のメールで送信いたしました。</a:t>
            </a:r>
          </a:p>
          <a:p>
            <a:r>
              <a:rPr lang="ja-JP" altLang="en-US" sz="1600" b="1">
                <a:effectLst>
                  <a:outerShdw blurRad="38100" dist="38100" dir="2700000" algn="tl">
                    <a:srgbClr val="000000"/>
                  </a:outerShdw>
                </a:effectLst>
                <a:latin typeface="ＭＳ Ｐゴシック" panose="020B0600070205080204" pitchFamily="50" charset="-128"/>
              </a:rPr>
              <a:t>恥ずかしながら、フェースブックの活用を普段していないので　こちらの方がやり易いのです。これが、７１年卒の正式メンバー表です。せっかく名簿を作成した訳ですから今年の秋ぐらいにゼミの</a:t>
            </a:r>
            <a:r>
              <a:rPr lang="en-US" altLang="ja-JP" sz="1600" b="1">
                <a:effectLst>
                  <a:outerShdw blurRad="38100" dist="38100" dir="2700000" algn="tl">
                    <a:srgbClr val="000000"/>
                  </a:outerShdw>
                </a:effectLst>
                <a:latin typeface="ＭＳ Ｐゴシック" panose="020B0600070205080204" pitchFamily="50" charset="-128"/>
              </a:rPr>
              <a:t>OB</a:t>
            </a:r>
            <a:r>
              <a:rPr lang="ja-JP" altLang="en-US" sz="1600" b="1">
                <a:effectLst>
                  <a:outerShdw blurRad="38100" dist="38100" dir="2700000" algn="tl">
                    <a:srgbClr val="000000"/>
                  </a:outerShdw>
                </a:effectLst>
                <a:latin typeface="ＭＳ Ｐゴシック" panose="020B0600070205080204" pitchFamily="50" charset="-128"/>
              </a:rPr>
              <a:t>全員で集まる事が出来ませんかネ～～～！！</a:t>
            </a:r>
          </a:p>
          <a:p>
            <a:r>
              <a:rPr lang="ja-JP" altLang="en-US" sz="1600" b="1">
                <a:effectLst>
                  <a:outerShdw blurRad="38100" dist="38100" dir="2700000" algn="tl">
                    <a:srgbClr val="000000"/>
                  </a:outerShdw>
                </a:effectLst>
                <a:latin typeface="ＭＳ Ｐゴシック" panose="020B0600070205080204" pitchFamily="50" charset="-128"/>
              </a:rPr>
              <a:t>良い機会かもしれません。</a:t>
            </a:r>
          </a:p>
          <a:p>
            <a:r>
              <a:rPr lang="ja-JP" altLang="en-US" sz="1600" b="1">
                <a:effectLst>
                  <a:outerShdw blurRad="38100" dist="38100" dir="2700000" algn="tl">
                    <a:srgbClr val="000000"/>
                  </a:outerShdw>
                </a:effectLst>
                <a:latin typeface="ＭＳ Ｐゴシック" panose="020B0600070205080204" pitchFamily="50" charset="-128"/>
              </a:rPr>
              <a:t> </a:t>
            </a:r>
          </a:p>
          <a:p>
            <a:r>
              <a:rPr lang="ja-JP" altLang="en-US" sz="1600" b="1">
                <a:effectLst>
                  <a:outerShdw blurRad="38100" dist="38100" dir="2700000" algn="tl">
                    <a:srgbClr val="000000"/>
                  </a:outerShdw>
                </a:effectLst>
                <a:latin typeface="ＭＳ Ｐゴシック" panose="020B0600070205080204" pitchFamily="50" charset="-128"/>
              </a:rPr>
              <a:t>では、お互いに健康に配慮して楽しい人生を創っていきたいものです。再見！！！</a:t>
            </a:r>
          </a:p>
          <a:p>
            <a:r>
              <a:rPr lang="ja-JP" altLang="en-US" sz="1600" b="1">
                <a:effectLst>
                  <a:outerShdw blurRad="38100" dist="38100" dir="2700000" algn="tl">
                    <a:srgbClr val="000000"/>
                  </a:outerShdw>
                </a:effectLst>
                <a:latin typeface="ＭＳ Ｐゴシック" panose="020B0600070205080204" pitchFamily="50" charset="-128"/>
              </a:rPr>
              <a:t> </a:t>
            </a:r>
          </a:p>
          <a:p>
            <a:r>
              <a:rPr lang="ja-JP" altLang="en-US" sz="1600" b="1">
                <a:effectLst>
                  <a:outerShdw blurRad="38100" dist="38100" dir="2700000" algn="tl">
                    <a:srgbClr val="000000"/>
                  </a:outerShdw>
                </a:effectLst>
                <a:latin typeface="ＭＳ Ｐゴシック" panose="020B0600070205080204" pitchFamily="50" charset="-128"/>
              </a:rPr>
              <a:t>川田　努（</a:t>
            </a:r>
            <a:r>
              <a:rPr lang="en-US" altLang="ja-JP" sz="1600" b="1">
                <a:effectLst>
                  <a:outerShdw blurRad="38100" dist="38100" dir="2700000" algn="tl">
                    <a:srgbClr val="000000"/>
                  </a:outerShdw>
                </a:effectLst>
                <a:latin typeface="ＭＳ Ｐゴシック" panose="020B0600070205080204" pitchFamily="50" charset="-128"/>
              </a:rPr>
              <a:t>2012/5/18</a:t>
            </a:r>
            <a:r>
              <a:rPr lang="ja-JP" altLang="en-US" sz="1600" b="1">
                <a:effectLst>
                  <a:outerShdw blurRad="38100" dist="38100" dir="2700000" algn="tl">
                    <a:srgbClr val="000000"/>
                  </a:outerShdw>
                </a:effectLst>
                <a:latin typeface="ＭＳ Ｐゴシック" panose="020B0600070205080204" pitchFamily="50" charset="-128"/>
              </a:rPr>
              <a:t>）</a:t>
            </a:r>
          </a:p>
          <a:p>
            <a:r>
              <a:rPr lang="ja-JP" altLang="en-US" sz="1600">
                <a:effectLst>
                  <a:outerShdw blurRad="38100" dist="38100" dir="2700000" algn="tl">
                    <a:srgbClr val="000000"/>
                  </a:outerShdw>
                </a:effectLst>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1975Graduation"/>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52488" y="0"/>
            <a:ext cx="11118851" cy="685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p:cNvSpPr>
            <a:spLocks noGrp="1" noRot="1" noChangeArrowheads="1"/>
          </p:cNvSpPr>
          <p:nvPr>
            <p:ph type="title"/>
          </p:nvPr>
        </p:nvSpPr>
        <p:spPr>
          <a:xfrm>
            <a:off x="395288" y="0"/>
            <a:ext cx="8385175" cy="692150"/>
          </a:xfrm>
        </p:spPr>
        <p:txBody>
          <a:bodyPr/>
          <a:lstStyle/>
          <a:p>
            <a:pPr algn="ctr"/>
            <a:r>
              <a:rPr lang="ja-JP" altLang="en-US" sz="4000" b="0">
                <a:ea typeface="AR Pゴシック体S" pitchFamily="50" charset="-128"/>
              </a:rPr>
              <a:t>６期生　１９７５年卒業</a:t>
            </a:r>
          </a:p>
        </p:txBody>
      </p:sp>
      <p:sp>
        <p:nvSpPr>
          <p:cNvPr id="7183" name="Text Box 15"/>
          <p:cNvSpPr txBox="1">
            <a:spLocks noChangeArrowheads="1"/>
          </p:cNvSpPr>
          <p:nvPr/>
        </p:nvSpPr>
        <p:spPr bwMode="auto">
          <a:xfrm>
            <a:off x="1597025" y="6032500"/>
            <a:ext cx="5670550" cy="825500"/>
          </a:xfrm>
          <a:prstGeom prst="rect">
            <a:avLst/>
          </a:prstGeom>
          <a:solidFill>
            <a:srgbClr val="33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kumimoji="1" lang="ja-JP" altLang="en-US" sz="1600">
                <a:solidFill>
                  <a:schemeClr val="tx2"/>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rPr>
              <a:t>１９７５年３月　６期生卒業式</a:t>
            </a:r>
          </a:p>
          <a:p>
            <a:pPr algn="ctr" eaLnBrk="1" hangingPunct="1"/>
            <a:r>
              <a:rPr kumimoji="1" lang="ja-JP" altLang="en-US" sz="1600">
                <a:solidFill>
                  <a:schemeClr val="tx2"/>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rPr>
              <a:t>伊達　戸室　高林　鹿児島　河野　増岡　宇野　小山</a:t>
            </a:r>
          </a:p>
          <a:p>
            <a:pPr algn="ctr" eaLnBrk="1" hangingPunct="1"/>
            <a:r>
              <a:rPr kumimoji="1" lang="ja-JP" altLang="en-US" sz="1600">
                <a:solidFill>
                  <a:schemeClr val="tx2"/>
                </a:solidFill>
                <a:effectLst>
                  <a:outerShdw blurRad="38100" dist="38100" dir="2700000" algn="tl">
                    <a:srgbClr val="000000"/>
                  </a:outerShdw>
                </a:effectLst>
                <a:latin typeface="HG創英角ｺﾞｼｯｸUB" panose="020B0909000000000000" pitchFamily="49" charset="-128"/>
                <a:ea typeface="HG創英角ｺﾞｼｯｸUB" panose="020B0909000000000000" pitchFamily="49" charset="-128"/>
              </a:rPr>
              <a:t>沓　　中村　　若山　　宗村　　加藤　　長田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75KutsuKOhnoNakamura"/>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376613"/>
            <a:ext cx="5305425" cy="3984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7" descr="75Koyama"/>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0"/>
            <a:ext cx="5313363" cy="3719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207" name="Group 15"/>
          <p:cNvGrpSpPr>
            <a:grpSpLocks/>
          </p:cNvGrpSpPr>
          <p:nvPr/>
        </p:nvGrpSpPr>
        <p:grpSpPr bwMode="auto">
          <a:xfrm>
            <a:off x="5318125" y="0"/>
            <a:ext cx="3825875" cy="6985000"/>
            <a:chOff x="3556" y="107"/>
            <a:chExt cx="2097" cy="4125"/>
          </a:xfrm>
        </p:grpSpPr>
        <p:pic>
          <p:nvPicPr>
            <p:cNvPr id="8202" name="Picture 10" descr="75Kkutsu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107"/>
              <a:ext cx="2093" cy="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4" name="Picture 12" descr="75KutsuKanazaw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 y="2659"/>
              <a:ext cx="2096" cy="1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208" name="Text Box 16"/>
          <p:cNvSpPr txBox="1">
            <a:spLocks noChangeArrowheads="1"/>
          </p:cNvSpPr>
          <p:nvPr/>
        </p:nvSpPr>
        <p:spPr bwMode="auto">
          <a:xfrm>
            <a:off x="6586538" y="6521450"/>
            <a:ext cx="1530350" cy="336550"/>
          </a:xfrm>
          <a:prstGeom prst="rect">
            <a:avLst/>
          </a:prstGeom>
          <a:solidFill>
            <a:srgbClr val="33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sz="1600">
                <a:ea typeface="AR Pゴシック体S" pitchFamily="50" charset="-128"/>
              </a:rPr>
              <a:t>２００８年金沢</a:t>
            </a:r>
          </a:p>
        </p:txBody>
      </p:sp>
      <p:sp>
        <p:nvSpPr>
          <p:cNvPr id="8209" name="Text Box 17"/>
          <p:cNvSpPr txBox="1">
            <a:spLocks noChangeArrowheads="1"/>
          </p:cNvSpPr>
          <p:nvPr/>
        </p:nvSpPr>
        <p:spPr bwMode="auto">
          <a:xfrm>
            <a:off x="2016125" y="3360738"/>
            <a:ext cx="1144588" cy="366712"/>
          </a:xfrm>
          <a:prstGeom prst="rect">
            <a:avLst/>
          </a:prstGeom>
          <a:solidFill>
            <a:srgbClr val="33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a:ea typeface="AR Pゴシック体S" pitchFamily="50" charset="-128"/>
              </a:rPr>
              <a:t>１９８７年</a:t>
            </a:r>
          </a:p>
        </p:txBody>
      </p:sp>
      <p:sp>
        <p:nvSpPr>
          <p:cNvPr id="8210" name="Text Box 18"/>
          <p:cNvSpPr txBox="1">
            <a:spLocks noChangeArrowheads="1"/>
          </p:cNvSpPr>
          <p:nvPr/>
        </p:nvSpPr>
        <p:spPr bwMode="auto">
          <a:xfrm>
            <a:off x="6488113" y="3946525"/>
            <a:ext cx="1581150" cy="366713"/>
          </a:xfrm>
          <a:prstGeom prst="rect">
            <a:avLst/>
          </a:prstGeom>
          <a:solidFill>
            <a:srgbClr val="33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a:ea typeface="AR Pゴシック体S" pitchFamily="50" charset="-128"/>
              </a:rPr>
              <a:t>２０１０年７月</a:t>
            </a:r>
          </a:p>
        </p:txBody>
      </p:sp>
      <p:sp>
        <p:nvSpPr>
          <p:cNvPr id="8211" name="Text Box 19"/>
          <p:cNvSpPr txBox="1">
            <a:spLocks noChangeArrowheads="1"/>
          </p:cNvSpPr>
          <p:nvPr/>
        </p:nvSpPr>
        <p:spPr bwMode="auto">
          <a:xfrm>
            <a:off x="1430338" y="6515100"/>
            <a:ext cx="2647950" cy="336550"/>
          </a:xfrm>
          <a:prstGeom prst="rect">
            <a:avLst/>
          </a:prstGeom>
          <a:solidFill>
            <a:srgbClr val="33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sz="1600">
                <a:ea typeface="AR Pゴシック体S" pitchFamily="50" charset="-128"/>
              </a:rPr>
              <a:t>２０１０年１１月工体連同期会</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0" y="0"/>
            <a:ext cx="8842375" cy="906463"/>
          </a:xfrm>
          <a:solidFill>
            <a:srgbClr val="0033CC"/>
          </a:solidFill>
        </p:spPr>
        <p:txBody>
          <a:bodyPr/>
          <a:lstStyle/>
          <a:p>
            <a:pPr algn="ctr"/>
            <a:r>
              <a:rPr lang="ja-JP" altLang="en-US" sz="3600" b="0">
                <a:ea typeface="AR Pゴシック体S" pitchFamily="50" charset="-128"/>
              </a:rPr>
              <a:t>７期生　１９７６年卒業</a:t>
            </a:r>
          </a:p>
        </p:txBody>
      </p:sp>
      <p:pic>
        <p:nvPicPr>
          <p:cNvPr id="25605" name="Picture 5" descr="76GradNea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06463"/>
            <a:ext cx="9144000" cy="5951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6"/>
          <p:cNvSpPr txBox="1">
            <a:spLocks noChangeArrowheads="1"/>
          </p:cNvSpPr>
          <p:nvPr/>
        </p:nvSpPr>
        <p:spPr bwMode="auto">
          <a:xfrm>
            <a:off x="0" y="5942013"/>
            <a:ext cx="9144000" cy="915987"/>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kumimoji="1" lang="ja-JP" altLang="en-US">
                <a:solidFill>
                  <a:schemeClr val="folHlink"/>
                </a:solidFill>
                <a:effectLst>
                  <a:outerShdw blurRad="38100" dist="38100" dir="2700000" algn="tl">
                    <a:srgbClr val="000000"/>
                  </a:outerShdw>
                </a:effectLst>
                <a:ea typeface="HGS創英角ｺﾞｼｯｸUB" panose="020B0900000000000000" pitchFamily="50" charset="-128"/>
              </a:rPr>
              <a:t>小高　井上　横山　立堀　中内　舟山　花崎　羽根田　和田　新井　木幡　山田</a:t>
            </a:r>
          </a:p>
          <a:p>
            <a:pPr algn="ctr" eaLnBrk="1" hangingPunct="1"/>
            <a:r>
              <a:rPr kumimoji="1" lang="ja-JP" altLang="en-US">
                <a:solidFill>
                  <a:schemeClr val="folHlink"/>
                </a:solidFill>
                <a:effectLst>
                  <a:outerShdw blurRad="38100" dist="38100" dir="2700000" algn="tl">
                    <a:srgbClr val="000000"/>
                  </a:outerShdw>
                </a:effectLst>
                <a:ea typeface="HGS創英角ｺﾞｼｯｸUB" panose="020B0900000000000000" pitchFamily="50" charset="-128"/>
              </a:rPr>
              <a:t>丸　中丸　横山ゆきえ　蟹江　戸松　沢井　田中　湯浅</a:t>
            </a:r>
          </a:p>
          <a:p>
            <a:pPr algn="ctr" eaLnBrk="1" hangingPunct="1"/>
            <a:r>
              <a:rPr kumimoji="1" lang="ja-JP" altLang="en-US">
                <a:solidFill>
                  <a:schemeClr val="folHlink"/>
                </a:solidFill>
                <a:effectLst>
                  <a:outerShdw blurRad="38100" dist="38100" dir="2700000" algn="tl">
                    <a:srgbClr val="000000"/>
                  </a:outerShdw>
                </a:effectLst>
                <a:ea typeface="HGS創英角ｺﾞｼｯｸUB" panose="020B0900000000000000" pitchFamily="50" charset="-128"/>
              </a:rPr>
              <a:t>　　　　　　　　　　　　　若山　　加藤（大眉、上脇、望月がいない）</a:t>
            </a:r>
          </a:p>
        </p:txBody>
      </p:sp>
      <p:pic>
        <p:nvPicPr>
          <p:cNvPr id="25610" name="Picture 10" descr="76KohataFrame"/>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594600" y="0"/>
            <a:ext cx="1549400" cy="2039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76Ashinoko"/>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73063"/>
            <a:ext cx="9283700" cy="497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Rectangle 5"/>
          <p:cNvSpPr>
            <a:spLocks noGrp="1" noRot="1" noChangeArrowheads="1"/>
          </p:cNvSpPr>
          <p:nvPr>
            <p:ph type="title" sz="quarter"/>
          </p:nvPr>
        </p:nvSpPr>
        <p:spPr>
          <a:xfrm>
            <a:off x="220663" y="0"/>
            <a:ext cx="2378075" cy="369888"/>
          </a:xfrm>
        </p:spPr>
        <p:txBody>
          <a:bodyPr/>
          <a:lstStyle/>
          <a:p>
            <a:r>
              <a:rPr lang="ja-JP" altLang="en-US" sz="2800">
                <a:ea typeface="AR Pゴシック体S" pitchFamily="50" charset="-128"/>
              </a:rPr>
              <a:t>夏合宿芦ノ湖</a:t>
            </a:r>
          </a:p>
        </p:txBody>
      </p:sp>
      <p:sp>
        <p:nvSpPr>
          <p:cNvPr id="27655" name="Text Box 7"/>
          <p:cNvSpPr txBox="1">
            <a:spLocks noChangeArrowheads="1"/>
          </p:cNvSpPr>
          <p:nvPr/>
        </p:nvSpPr>
        <p:spPr bwMode="auto">
          <a:xfrm>
            <a:off x="893763" y="3671888"/>
            <a:ext cx="793750" cy="3365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en-US" altLang="ja-JP" sz="1600">
                <a:solidFill>
                  <a:srgbClr val="0033CC"/>
                </a:solidFill>
                <a:ea typeface="AR Pゴシック体S" pitchFamily="50" charset="-128"/>
              </a:rPr>
              <a:t>↑</a:t>
            </a:r>
            <a:r>
              <a:rPr kumimoji="1" lang="ja-JP" altLang="en-US" sz="1600">
                <a:solidFill>
                  <a:srgbClr val="0033CC"/>
                </a:solidFill>
                <a:ea typeface="AR Pゴシック体S" pitchFamily="50" charset="-128"/>
              </a:rPr>
              <a:t>上脇</a:t>
            </a:r>
          </a:p>
        </p:txBody>
      </p:sp>
      <p:sp>
        <p:nvSpPr>
          <p:cNvPr id="27656" name="Text Box 8"/>
          <p:cNvSpPr txBox="1">
            <a:spLocks noChangeArrowheads="1"/>
          </p:cNvSpPr>
          <p:nvPr/>
        </p:nvSpPr>
        <p:spPr bwMode="auto">
          <a:xfrm>
            <a:off x="5243513" y="0"/>
            <a:ext cx="793750" cy="3365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en-US" altLang="ja-JP" sz="1600">
                <a:solidFill>
                  <a:srgbClr val="0033CC"/>
                </a:solidFill>
                <a:ea typeface="AR Pゴシック体S" pitchFamily="50" charset="-128"/>
              </a:rPr>
              <a:t>↓</a:t>
            </a:r>
            <a:r>
              <a:rPr kumimoji="1" lang="ja-JP" altLang="en-US" sz="1600">
                <a:solidFill>
                  <a:srgbClr val="0033CC"/>
                </a:solidFill>
                <a:ea typeface="AR Pゴシック体S" pitchFamily="50" charset="-128"/>
              </a:rPr>
              <a:t>大眉</a:t>
            </a:r>
          </a:p>
        </p:txBody>
      </p:sp>
      <p:sp>
        <p:nvSpPr>
          <p:cNvPr id="27657" name="Text Box 9"/>
          <p:cNvSpPr txBox="1">
            <a:spLocks noChangeArrowheads="1"/>
          </p:cNvSpPr>
          <p:nvPr/>
        </p:nvSpPr>
        <p:spPr bwMode="auto">
          <a:xfrm>
            <a:off x="8296275" y="3746500"/>
            <a:ext cx="847725" cy="5810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en-US" altLang="ja-JP" sz="1600">
                <a:solidFill>
                  <a:srgbClr val="0033CC"/>
                </a:solidFill>
                <a:ea typeface="AR Pゴシック体S" pitchFamily="50" charset="-128"/>
              </a:rPr>
              <a:t>↑</a:t>
            </a:r>
            <a:r>
              <a:rPr kumimoji="1" lang="ja-JP" altLang="en-US" sz="1600">
                <a:solidFill>
                  <a:srgbClr val="0033CC"/>
                </a:solidFill>
                <a:ea typeface="AR Pゴシック体S" pitchFamily="50" charset="-128"/>
              </a:rPr>
              <a:t>知沢</a:t>
            </a:r>
            <a:br>
              <a:rPr kumimoji="1" lang="ja-JP" altLang="en-US" sz="1600">
                <a:solidFill>
                  <a:srgbClr val="0033CC"/>
                </a:solidFill>
                <a:ea typeface="AR Pゴシック体S" pitchFamily="50" charset="-128"/>
              </a:rPr>
            </a:br>
            <a:r>
              <a:rPr kumimoji="1" lang="ja-JP" altLang="en-US" sz="1600">
                <a:solidFill>
                  <a:srgbClr val="0033CC"/>
                </a:solidFill>
                <a:ea typeface="AR Pゴシック体S" pitchFamily="50" charset="-128"/>
              </a:rPr>
              <a:t>（院生）</a:t>
            </a:r>
          </a:p>
        </p:txBody>
      </p:sp>
      <p:grpSp>
        <p:nvGrpSpPr>
          <p:cNvPr id="27664" name="Group 16"/>
          <p:cNvGrpSpPr>
            <a:grpSpLocks/>
          </p:cNvGrpSpPr>
          <p:nvPr/>
        </p:nvGrpSpPr>
        <p:grpSpPr bwMode="auto">
          <a:xfrm>
            <a:off x="-201613" y="4389438"/>
            <a:ext cx="9769476" cy="2468562"/>
            <a:chOff x="0" y="3039"/>
            <a:chExt cx="5760" cy="1281"/>
          </a:xfrm>
        </p:grpSpPr>
        <p:pic>
          <p:nvPicPr>
            <p:cNvPr id="27658" name="Picture 10" descr="76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 y="3048"/>
              <a:ext cx="1908" cy="1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60" name="Picture 12" descr="76Hak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39"/>
              <a:ext cx="1921" cy="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62" name="Picture 14" descr="76Z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8" y="3039"/>
              <a:ext cx="1922" cy="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7665" name="Text Box 17"/>
          <p:cNvSpPr txBox="1">
            <a:spLocks noChangeArrowheads="1"/>
          </p:cNvSpPr>
          <p:nvPr/>
        </p:nvSpPr>
        <p:spPr bwMode="auto">
          <a:xfrm>
            <a:off x="2106613" y="4264025"/>
            <a:ext cx="158115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a:solidFill>
                  <a:srgbClr val="0033CC"/>
                </a:solidFill>
                <a:ea typeface="AR Pゴシック体S" pitchFamily="50" charset="-128"/>
              </a:rPr>
              <a:t>１９７５年９月</a:t>
            </a:r>
          </a:p>
        </p:txBody>
      </p:sp>
      <p:sp>
        <p:nvSpPr>
          <p:cNvPr id="27666" name="Text Box 18"/>
          <p:cNvSpPr txBox="1">
            <a:spLocks noChangeArrowheads="1"/>
          </p:cNvSpPr>
          <p:nvPr/>
        </p:nvSpPr>
        <p:spPr bwMode="auto">
          <a:xfrm>
            <a:off x="6089650" y="4338638"/>
            <a:ext cx="1327150" cy="36671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kumimoji="1" lang="ja-JP" altLang="en-US">
                <a:solidFill>
                  <a:srgbClr val="0033CC"/>
                </a:solidFill>
                <a:ea typeface="AR Pゴシック体S" pitchFamily="50" charset="-128"/>
              </a:rPr>
              <a:t>冬合宿蔵王</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2924</TotalTime>
  <Words>213</Words>
  <Application>Microsoft Office PowerPoint</Application>
  <PresentationFormat>画面に合わせる (4:3)</PresentationFormat>
  <Paragraphs>123</Paragraphs>
  <Slides>38</Slides>
  <Notes>33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38</vt:i4>
      </vt:variant>
    </vt:vector>
  </HeadingPairs>
  <TitlesOfParts>
    <vt:vector size="48" baseType="lpstr">
      <vt:lpstr>Arial</vt:lpstr>
      <vt:lpstr>ＭＳ Ｐゴシック</vt:lpstr>
      <vt:lpstr>Arial Black</vt:lpstr>
      <vt:lpstr>Times New Roman</vt:lpstr>
      <vt:lpstr>Wingdings</vt:lpstr>
      <vt:lpstr>ＭＳ Ｐ明朝</vt:lpstr>
      <vt:lpstr>AR Pゴシック体S</vt:lpstr>
      <vt:lpstr>HGS創英角ｺﾞｼｯｸUB</vt:lpstr>
      <vt:lpstr>HG創英角ｺﾞｼｯｸUB</vt:lpstr>
      <vt:lpstr>Glass Layers</vt:lpstr>
      <vt:lpstr>PowerPoint プレゼンテーション</vt:lpstr>
      <vt:lpstr>若ゼミPhoto History</vt:lpstr>
      <vt:lpstr>１期生 1970年卒業</vt:lpstr>
      <vt:lpstr>２期生 197１年卒業</vt:lpstr>
      <vt:lpstr>川田　努からの最後のメール</vt:lpstr>
      <vt:lpstr>６期生　１９７５年卒業</vt:lpstr>
      <vt:lpstr>PowerPoint プレゼンテーション</vt:lpstr>
      <vt:lpstr>７期生　１９７６年卒業</vt:lpstr>
      <vt:lpstr>夏合宿芦ノ湖</vt:lpstr>
      <vt:lpstr>９期生　１９７８年卒業アルバム</vt:lpstr>
      <vt:lpstr>夏合宿蓼科</vt:lpstr>
      <vt:lpstr>PowerPoint プレゼンテーション</vt:lpstr>
      <vt:lpstr>PowerPoint プレゼンテーション</vt:lpstr>
      <vt:lpstr>１１期生　１９８０年卒業</vt:lpstr>
      <vt:lpstr>昼食会</vt:lpstr>
      <vt:lpstr>14期生　1983年卒業</vt:lpstr>
      <vt:lpstr>PowerPoint プレゼンテーション</vt:lpstr>
      <vt:lpstr>１６期生　１９８５年卒業　</vt:lpstr>
      <vt:lpstr>PowerPoint プレゼンテーション</vt:lpstr>
      <vt:lpstr>１７期　１９８６年卒業</vt:lpstr>
      <vt:lpstr>蔵王夏合宿　どっこ沼で講義</vt:lpstr>
      <vt:lpstr>冬合宿　１９８６年２月</vt:lpstr>
      <vt:lpstr>２１期生　１９９０年卒業</vt:lpstr>
      <vt:lpstr>PowerPoint プレゼンテーション</vt:lpstr>
      <vt:lpstr>名物芋煮</vt:lpstr>
      <vt:lpstr>２４期生　１９９３年卒業</vt:lpstr>
      <vt:lpstr>地蔵山</vt:lpstr>
      <vt:lpstr>冬合宿</vt:lpstr>
      <vt:lpstr>25期生　1994年卒業</vt:lpstr>
      <vt:lpstr>沢山いるなぁ！</vt:lpstr>
      <vt:lpstr>２６期生　１９９５年卒業</vt:lpstr>
      <vt:lpstr>　山寺と飲み会</vt:lpstr>
      <vt:lpstr>お地蔵さん前</vt:lpstr>
      <vt:lpstr>２９期生　１９９８年卒業</vt:lpstr>
      <vt:lpstr>お釜食堂展望台</vt:lpstr>
      <vt:lpstr>道志村バーベキュー</vt:lpstr>
      <vt:lpstr>40期生　2009年卒業</vt:lpstr>
      <vt:lpstr>PowerPoint プレゼンテーション</vt:lpstr>
    </vt:vector>
  </TitlesOfParts>
  <Company>hosei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若ゼミPhoto History</dc:title>
  <dc:creator>wakayama</dc:creator>
  <cp:lastModifiedBy>若山邦紘</cp:lastModifiedBy>
  <cp:revision>17</cp:revision>
  <dcterms:created xsi:type="dcterms:W3CDTF">2013-12-20T08:58:44Z</dcterms:created>
  <dcterms:modified xsi:type="dcterms:W3CDTF">2013-12-29T16:18:19Z</dcterms:modified>
</cp:coreProperties>
</file>